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2.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slideLayouts/slideLayout3.xml" ContentType="application/vnd.openxmlformats-officedocument.presentationml.slideLayout+xml"/>
  <Override PartName="/ppt/theme/theme3.xml" ContentType="application/vnd.openxmlformats-officedocument.theme+xml"/>
  <Override PartName="/ppt/tags/tag5.xml" ContentType="application/vnd.openxmlformats-officedocument.presentationml.tags+xml"/>
  <Override PartName="/ppt/slideLayouts/slideLayout4.xml" ContentType="application/vnd.openxmlformats-officedocument.presentationml.slideLayout+xml"/>
  <Override PartName="/ppt/theme/theme4.xml" ContentType="application/vnd.openxmlformats-officedocument.theme+xml"/>
  <Override PartName="/ppt/tags/tag6.xml" ContentType="application/vnd.openxmlformats-officedocument.presentationml.tags+xml"/>
  <Override PartName="/ppt/slideLayouts/slideLayout5.xml" ContentType="application/vnd.openxmlformats-officedocument.presentationml.slideLayout+xml"/>
  <Override PartName="/ppt/theme/theme5.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slideLayouts/slideLayout6.xml" ContentType="application/vnd.openxmlformats-officedocument.presentationml.slideLayout+xml"/>
  <Override PartName="/ppt/theme/theme6.xml" ContentType="application/vnd.openxmlformats-officedocument.theme+xml"/>
  <Override PartName="/ppt/tags/tag9.xml" ContentType="application/vnd.openxmlformats-officedocument.presentationml.tags+xml"/>
  <Override PartName="/ppt/slideLayouts/slideLayout7.xml" ContentType="application/vnd.openxmlformats-officedocument.presentationml.slideLayout+xml"/>
  <Override PartName="/ppt/theme/theme7.xml" ContentType="application/vnd.openxmlformats-officedocument.theme+xml"/>
  <Override PartName="/ppt/tags/tag10.xml" ContentType="application/vnd.openxmlformats-officedocument.presentationml.tags+xml"/>
  <Override PartName="/ppt/slideLayouts/slideLayout8.xml" ContentType="application/vnd.openxmlformats-officedocument.presentationml.slideLayout+xml"/>
  <Override PartName="/ppt/theme/theme8.xml" ContentType="application/vnd.openxmlformats-officedocument.theme+xml"/>
  <Override PartName="/ppt/tags/tag11.xml" ContentType="application/vnd.openxmlformats-officedocument.presentationml.tags+xml"/>
  <Override PartName="/ppt/slideLayouts/slideLayout9.xml" ContentType="application/vnd.openxmlformats-officedocument.presentationml.slideLayout+xml"/>
  <Override PartName="/ppt/theme/theme9.xml" ContentType="application/vnd.openxmlformats-officedocument.theme+xml"/>
  <Override PartName="/ppt/tags/tag12.xml" ContentType="application/vnd.openxmlformats-officedocument.presentationml.tags+xml"/>
  <Override PartName="/ppt/theme/theme10.xml" ContentType="application/vnd.openxmlformats-officedocument.theme+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notesSlides/notesSlide3.xml" ContentType="application/vnd.openxmlformats-officedocument.presentationml.notesSlide+xml"/>
  <Override PartName="/ppt/tags/tag16.xml" ContentType="application/vnd.openxmlformats-officedocument.presentationml.tags+xml"/>
  <Override PartName="/ppt/notesSlides/notesSlide4.xml" ContentType="application/vnd.openxmlformats-officedocument.presentationml.notesSlide+xml"/>
  <Override PartName="/ppt/tags/tag17.xml" ContentType="application/vnd.openxmlformats-officedocument.presentationml.tags+xml"/>
  <Override PartName="/ppt/notesSlides/notesSlide5.xml" ContentType="application/vnd.openxmlformats-officedocument.presentationml.notesSlide+xml"/>
  <Override PartName="/ppt/tags/tag18.xml" ContentType="application/vnd.openxmlformats-officedocument.presentationml.tags+xml"/>
  <Override PartName="/ppt/notesSlides/notesSlide6.xml" ContentType="application/vnd.openxmlformats-officedocument.presentationml.notesSlide+xml"/>
  <Override PartName="/ppt/tags/tag19.xml" ContentType="application/vnd.openxmlformats-officedocument.presentationml.tags+xml"/>
  <Override PartName="/ppt/notesSlides/notesSlide7.xml" ContentType="application/vnd.openxmlformats-officedocument.presentationml.notesSlide+xml"/>
  <Override PartName="/ppt/tags/tag20.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1.xml" ContentType="application/vnd.openxmlformats-officedocument.presentationml.tags+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4" r:id="rId4"/>
    <p:sldMasterId id="2147483696" r:id="rId5"/>
    <p:sldMasterId id="2147483708" r:id="rId6"/>
    <p:sldMasterId id="2147483711" r:id="rId7"/>
    <p:sldMasterId id="2147483713" r:id="rId8"/>
    <p:sldMasterId id="2147483715" r:id="rId9"/>
    <p:sldMasterId id="2147483717" r:id="rId10"/>
    <p:sldMasterId id="2147483719" r:id="rId11"/>
    <p:sldMasterId id="2147483722" r:id="rId12"/>
  </p:sldMasterIdLst>
  <p:notesMasterIdLst>
    <p:notesMasterId r:id="rId26"/>
  </p:notesMasterIdLst>
  <p:sldIdLst>
    <p:sldId id="256" r:id="rId13"/>
    <p:sldId id="283" r:id="rId14"/>
    <p:sldId id="264" r:id="rId15"/>
    <p:sldId id="278" r:id="rId16"/>
    <p:sldId id="263" r:id="rId17"/>
    <p:sldId id="282" r:id="rId18"/>
    <p:sldId id="269" r:id="rId19"/>
    <p:sldId id="261" r:id="rId20"/>
    <p:sldId id="307" r:id="rId21"/>
    <p:sldId id="308" r:id="rId22"/>
    <p:sldId id="309" r:id="rId23"/>
    <p:sldId id="310" r:id="rId24"/>
    <p:sldId id="265" r:id="rId25"/>
  </p:sldIdLst>
  <p:sldSz cx="9144000" cy="6858000" type="screen4x3"/>
  <p:notesSz cx="9296400" cy="70104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rrie Nunes" initials="CN" lastIdx="3" clrIdx="0"/>
  <p:cmAuthor id="7" name="Sarah Remijan" initials="SR" lastIdx="15" clrIdx="7">
    <p:extLst/>
  </p:cmAuthor>
  <p:cmAuthor id="1" name="Mary Clark" initials="MC" lastIdx="3" clrIdx="1"/>
  <p:cmAuthor id="8" name="Alan Marumoto" initials="AM" lastIdx="13" clrIdx="8"/>
  <p:cmAuthor id="2" name="Brian King" initials="BK" lastIdx="4" clrIdx="2"/>
  <p:cmAuthor id="9" name="Steve Lyons" initials="SL" lastIdx="2" clrIdx="9">
    <p:extLst>
      <p:ext uri="{19B8F6BF-5375-455C-9EA6-DF929625EA0E}">
        <p15:presenceInfo xmlns:p15="http://schemas.microsoft.com/office/powerpoint/2012/main" userId="S-1-5-21-2052111302-1645522239-682003330-7239" providerId="AD"/>
      </p:ext>
    </p:extLst>
  </p:cmAuthor>
  <p:cmAuthor id="3" name="Elizabeth Lapp" initials="EL" lastIdx="3" clrIdx="3"/>
  <p:cmAuthor id="4" name="Heather Antti" initials="HJA" lastIdx="5" clrIdx="4"/>
  <p:cmAuthor id="5" name="Kimberly Kouame" initials="KK" lastIdx="2" clrIdx="5">
    <p:extLst/>
  </p:cmAuthor>
  <p:cmAuthor id="6" name="Christine Grodecki" initials="CG" lastIdx="1" clrIdx="6">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5858"/>
    <a:srgbClr val="687D90"/>
    <a:srgbClr val="01B4E7"/>
    <a:srgbClr val="005DAA"/>
    <a:srgbClr val="F7A81B"/>
    <a:srgbClr val="FF7650"/>
    <a:srgbClr val="009999"/>
    <a:srgbClr val="D91B5C"/>
    <a:srgbClr val="3F80CD"/>
    <a:srgbClr val="87357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D8BDD7-E917-4C22-B919-3C6E3D20F7F9}" v="1165" dt="2021-11-01T15:19:16.2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662" autoAdjust="0"/>
    <p:restoredTop sz="94291" autoAdjust="0"/>
  </p:normalViewPr>
  <p:slideViewPr>
    <p:cSldViewPr snapToGrid="0" snapToObjects="1">
      <p:cViewPr varScale="1">
        <p:scale>
          <a:sx n="68" d="100"/>
          <a:sy n="68" d="100"/>
        </p:scale>
        <p:origin x="990" y="72"/>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1507"/>
    </p:cViewPr>
  </p:sorterViewPr>
  <p:notesViewPr>
    <p:cSldViewPr snapToGrid="0" snapToObjects="1">
      <p:cViewPr varScale="1">
        <p:scale>
          <a:sx n="54" d="100"/>
          <a:sy n="54" d="100"/>
        </p:scale>
        <p:origin x="287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9.xml"/><Relationship Id="rId34"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commentAuthors" Target="commentAuthor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tags" Target="tags/tag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userId="d001c7aa252ef674" providerId="LiveId" clId="{6300291B-E465-4A46-97E5-0AB3A5BEF2AC}"/>
    <pc:docChg chg="undo custSel addSld delSld modSld sldOrd modNotesMaster">
      <pc:chgData name="" userId="d001c7aa252ef674" providerId="LiveId" clId="{6300291B-E465-4A46-97E5-0AB3A5BEF2AC}" dt="2021-11-01T13:49:00.095" v="1146" actId="255"/>
      <pc:docMkLst>
        <pc:docMk/>
      </pc:docMkLst>
      <pc:sldChg chg="modSp">
        <pc:chgData name="" userId="d001c7aa252ef674" providerId="LiveId" clId="{6300291B-E465-4A46-97E5-0AB3A5BEF2AC}" dt="2021-10-31T18:09:58.910" v="16" actId="20577"/>
        <pc:sldMkLst>
          <pc:docMk/>
          <pc:sldMk cId="3853381378" sldId="256"/>
        </pc:sldMkLst>
        <pc:spChg chg="mod">
          <ac:chgData name="" userId="d001c7aa252ef674" providerId="LiveId" clId="{6300291B-E465-4A46-97E5-0AB3A5BEF2AC}" dt="2021-10-31T18:09:58.910" v="16" actId="20577"/>
          <ac:spMkLst>
            <pc:docMk/>
            <pc:sldMk cId="3853381378" sldId="256"/>
            <ac:spMk id="5" creationId="{00000000-0000-0000-0000-000000000000}"/>
          </ac:spMkLst>
        </pc:spChg>
      </pc:sldChg>
      <pc:sldChg chg="modSp modNotesTx">
        <pc:chgData name="" userId="d001c7aa252ef674" providerId="LiveId" clId="{6300291B-E465-4A46-97E5-0AB3A5BEF2AC}" dt="2021-10-31T22:12:57.350" v="390" actId="20577"/>
        <pc:sldMkLst>
          <pc:docMk/>
          <pc:sldMk cId="3850962738" sldId="261"/>
        </pc:sldMkLst>
        <pc:spChg chg="mod">
          <ac:chgData name="" userId="d001c7aa252ef674" providerId="LiveId" clId="{6300291B-E465-4A46-97E5-0AB3A5BEF2AC}" dt="2021-10-31T22:09:35.885" v="319" actId="6549"/>
          <ac:spMkLst>
            <pc:docMk/>
            <pc:sldMk cId="3850962738" sldId="261"/>
            <ac:spMk id="3" creationId="{00000000-0000-0000-0000-000000000000}"/>
          </ac:spMkLst>
        </pc:spChg>
      </pc:sldChg>
      <pc:sldChg chg="modNotesTx">
        <pc:chgData name="" userId="d001c7aa252ef674" providerId="LiveId" clId="{6300291B-E465-4A46-97E5-0AB3A5BEF2AC}" dt="2021-10-31T22:01:06.512" v="106" actId="6549"/>
        <pc:sldMkLst>
          <pc:docMk/>
          <pc:sldMk cId="1302049730" sldId="264"/>
        </pc:sldMkLst>
      </pc:sldChg>
      <pc:sldChg chg="modSp modNotesTx">
        <pc:chgData name="" userId="d001c7aa252ef674" providerId="LiveId" clId="{6300291B-E465-4A46-97E5-0AB3A5BEF2AC}" dt="2021-11-01T13:49:00.095" v="1146" actId="255"/>
        <pc:sldMkLst>
          <pc:docMk/>
          <pc:sldMk cId="3530094125" sldId="265"/>
        </pc:sldMkLst>
        <pc:spChg chg="mod">
          <ac:chgData name="" userId="d001c7aa252ef674" providerId="LiveId" clId="{6300291B-E465-4A46-97E5-0AB3A5BEF2AC}" dt="2021-11-01T13:49:00.095" v="1146" actId="255"/>
          <ac:spMkLst>
            <pc:docMk/>
            <pc:sldMk cId="3530094125" sldId="265"/>
            <ac:spMk id="2" creationId="{00000000-0000-0000-0000-000000000000}"/>
          </ac:spMkLst>
        </pc:spChg>
      </pc:sldChg>
      <pc:sldChg chg="del">
        <pc:chgData name="" userId="d001c7aa252ef674" providerId="LiveId" clId="{6300291B-E465-4A46-97E5-0AB3A5BEF2AC}" dt="2021-10-31T22:13:24.452" v="393" actId="2696"/>
        <pc:sldMkLst>
          <pc:docMk/>
          <pc:sldMk cId="4175778840" sldId="266"/>
        </pc:sldMkLst>
      </pc:sldChg>
      <pc:sldChg chg="modNotesTx">
        <pc:chgData name="" userId="d001c7aa252ef674" providerId="LiveId" clId="{6300291B-E465-4A46-97E5-0AB3A5BEF2AC}" dt="2021-10-31T22:08:29.228" v="313" actId="20577"/>
        <pc:sldMkLst>
          <pc:docMk/>
          <pc:sldMk cId="281648808" sldId="269"/>
        </pc:sldMkLst>
      </pc:sldChg>
      <pc:sldChg chg="delSp modSp modNotesTx">
        <pc:chgData name="" userId="d001c7aa252ef674" providerId="LiveId" clId="{6300291B-E465-4A46-97E5-0AB3A5BEF2AC}" dt="2021-10-31T22:06:05.579" v="238" actId="6549"/>
        <pc:sldMkLst>
          <pc:docMk/>
          <pc:sldMk cId="2528751343" sldId="278"/>
        </pc:sldMkLst>
        <pc:spChg chg="mod">
          <ac:chgData name="" userId="d001c7aa252ef674" providerId="LiveId" clId="{6300291B-E465-4A46-97E5-0AB3A5BEF2AC}" dt="2021-10-31T18:14:36.741" v="70" actId="20577"/>
          <ac:spMkLst>
            <pc:docMk/>
            <pc:sldMk cId="2528751343" sldId="278"/>
            <ac:spMk id="11" creationId="{00000000-0000-0000-0000-000000000000}"/>
          </ac:spMkLst>
        </pc:spChg>
        <pc:spChg chg="mod">
          <ac:chgData name="" userId="d001c7aa252ef674" providerId="LiveId" clId="{6300291B-E465-4A46-97E5-0AB3A5BEF2AC}" dt="2021-10-31T18:15:23.510" v="78" actId="1076"/>
          <ac:spMkLst>
            <pc:docMk/>
            <pc:sldMk cId="2528751343" sldId="278"/>
            <ac:spMk id="17411" creationId="{00000000-0000-0000-0000-000000000000}"/>
          </ac:spMkLst>
        </pc:spChg>
        <pc:picChg chg="del">
          <ac:chgData name="" userId="d001c7aa252ef674" providerId="LiveId" clId="{6300291B-E465-4A46-97E5-0AB3A5BEF2AC}" dt="2021-10-31T18:12:42.006" v="17" actId="478"/>
          <ac:picMkLst>
            <pc:docMk/>
            <pc:sldMk cId="2528751343" sldId="278"/>
            <ac:picMk id="1026" creationId="{00000000-0000-0000-0000-000000000000}"/>
          </ac:picMkLst>
        </pc:picChg>
      </pc:sldChg>
      <pc:sldChg chg="modNotesTx">
        <pc:chgData name="" userId="d001c7aa252ef674" providerId="LiveId" clId="{6300291B-E465-4A46-97E5-0AB3A5BEF2AC}" dt="2021-10-31T18:21:57.762" v="80" actId="20577"/>
        <pc:sldMkLst>
          <pc:docMk/>
          <pc:sldMk cId="3984755100" sldId="282"/>
        </pc:sldMkLst>
      </pc:sldChg>
      <pc:sldChg chg="del">
        <pc:chgData name="" userId="d001c7aa252ef674" providerId="LiveId" clId="{6300291B-E465-4A46-97E5-0AB3A5BEF2AC}" dt="2021-10-31T18:23:35.872" v="81" actId="2696"/>
        <pc:sldMkLst>
          <pc:docMk/>
          <pc:sldMk cId="1365129298" sldId="284"/>
        </pc:sldMkLst>
      </pc:sldChg>
      <pc:sldChg chg="del">
        <pc:chgData name="" userId="d001c7aa252ef674" providerId="LiveId" clId="{6300291B-E465-4A46-97E5-0AB3A5BEF2AC}" dt="2021-10-31T18:23:37.567" v="83" actId="2696"/>
        <pc:sldMkLst>
          <pc:docMk/>
          <pc:sldMk cId="829915915" sldId="285"/>
        </pc:sldMkLst>
      </pc:sldChg>
      <pc:sldChg chg="del">
        <pc:chgData name="" userId="d001c7aa252ef674" providerId="LiveId" clId="{6300291B-E465-4A46-97E5-0AB3A5BEF2AC}" dt="2021-10-31T22:11:39.632" v="370" actId="2696"/>
        <pc:sldMkLst>
          <pc:docMk/>
          <pc:sldMk cId="1980611790" sldId="292"/>
        </pc:sldMkLst>
      </pc:sldChg>
      <pc:sldChg chg="del">
        <pc:chgData name="" userId="d001c7aa252ef674" providerId="LiveId" clId="{6300291B-E465-4A46-97E5-0AB3A5BEF2AC}" dt="2021-10-31T22:08:53.941" v="314" actId="2696"/>
        <pc:sldMkLst>
          <pc:docMk/>
          <pc:sldMk cId="649844984" sldId="293"/>
        </pc:sldMkLst>
      </pc:sldChg>
      <pc:sldChg chg="del">
        <pc:chgData name="" userId="d001c7aa252ef674" providerId="LiveId" clId="{6300291B-E465-4A46-97E5-0AB3A5BEF2AC}" dt="2021-10-31T18:57:53.710" v="102" actId="2696"/>
        <pc:sldMkLst>
          <pc:docMk/>
          <pc:sldMk cId="1393744401" sldId="299"/>
        </pc:sldMkLst>
      </pc:sldChg>
      <pc:sldChg chg="add del">
        <pc:chgData name="" userId="d001c7aa252ef674" providerId="LiveId" clId="{6300291B-E465-4A46-97E5-0AB3A5BEF2AC}" dt="2021-10-31T18:36:07.551" v="100" actId="2696"/>
        <pc:sldMkLst>
          <pc:docMk/>
          <pc:sldMk cId="1611762205" sldId="300"/>
        </pc:sldMkLst>
      </pc:sldChg>
      <pc:sldChg chg="del">
        <pc:chgData name="" userId="d001c7aa252ef674" providerId="LiveId" clId="{6300291B-E465-4A46-97E5-0AB3A5BEF2AC}" dt="2021-10-31T22:13:15.886" v="392" actId="2696"/>
        <pc:sldMkLst>
          <pc:docMk/>
          <pc:sldMk cId="3351374460" sldId="302"/>
        </pc:sldMkLst>
      </pc:sldChg>
      <pc:sldChg chg="del">
        <pc:chgData name="" userId="d001c7aa252ef674" providerId="LiveId" clId="{6300291B-E465-4A46-97E5-0AB3A5BEF2AC}" dt="2021-10-31T22:13:01.757" v="391" actId="2696"/>
        <pc:sldMkLst>
          <pc:docMk/>
          <pc:sldMk cId="4129850936" sldId="305"/>
        </pc:sldMkLst>
      </pc:sldChg>
      <pc:sldChg chg="del">
        <pc:chgData name="" userId="d001c7aa252ef674" providerId="LiveId" clId="{6300291B-E465-4A46-97E5-0AB3A5BEF2AC}" dt="2021-10-31T18:57:48.023" v="101" actId="2696"/>
        <pc:sldMkLst>
          <pc:docMk/>
          <pc:sldMk cId="3831898901" sldId="306"/>
        </pc:sldMkLst>
      </pc:sldChg>
      <pc:sldChg chg="addSp modSp add">
        <pc:chgData name="" userId="d001c7aa252ef674" providerId="LiveId" clId="{6300291B-E465-4A46-97E5-0AB3A5BEF2AC}" dt="2021-10-31T18:35:14.429" v="95" actId="931"/>
        <pc:sldMkLst>
          <pc:docMk/>
          <pc:sldMk cId="316745328" sldId="307"/>
        </pc:sldMkLst>
        <pc:picChg chg="add mod">
          <ac:chgData name="" userId="d001c7aa252ef674" providerId="LiveId" clId="{6300291B-E465-4A46-97E5-0AB3A5BEF2AC}" dt="2021-10-31T18:35:14.429" v="95" actId="931"/>
          <ac:picMkLst>
            <pc:docMk/>
            <pc:sldMk cId="316745328" sldId="307"/>
            <ac:picMk id="3" creationId="{638F4A66-0D28-487C-AD70-87F2D78B1D0C}"/>
          </ac:picMkLst>
        </pc:picChg>
      </pc:sldChg>
      <pc:sldChg chg="del">
        <pc:chgData name="" userId="d001c7aa252ef674" providerId="LiveId" clId="{6300291B-E465-4A46-97E5-0AB3A5BEF2AC}" dt="2021-10-31T18:23:36.761" v="82" actId="2696"/>
        <pc:sldMkLst>
          <pc:docMk/>
          <pc:sldMk cId="321933895" sldId="307"/>
        </pc:sldMkLst>
      </pc:sldChg>
      <pc:sldChg chg="addSp modSp add del">
        <pc:chgData name="" userId="d001c7aa252ef674" providerId="LiveId" clId="{6300291B-E465-4A46-97E5-0AB3A5BEF2AC}" dt="2021-10-31T18:34:38.403" v="93" actId="2696"/>
        <pc:sldMkLst>
          <pc:docMk/>
          <pc:sldMk cId="3116840657" sldId="307"/>
        </pc:sldMkLst>
        <pc:picChg chg="add mod">
          <ac:chgData name="" userId="d001c7aa252ef674" providerId="LiveId" clId="{6300291B-E465-4A46-97E5-0AB3A5BEF2AC}" dt="2021-10-31T18:27:58.446" v="92" actId="1076"/>
          <ac:picMkLst>
            <pc:docMk/>
            <pc:sldMk cId="3116840657" sldId="307"/>
            <ac:picMk id="2" creationId="{7A0AB62B-FF58-4FAC-9B66-949972A78299}"/>
          </ac:picMkLst>
        </pc:picChg>
      </pc:sldChg>
      <pc:sldChg chg="addSp delSp modSp add ord">
        <pc:chgData name="" userId="d001c7aa252ef674" providerId="LiveId" clId="{6300291B-E465-4A46-97E5-0AB3A5BEF2AC}" dt="2021-10-31T22:17:02.719" v="408" actId="1076"/>
        <pc:sldMkLst>
          <pc:docMk/>
          <pc:sldMk cId="3422497179" sldId="308"/>
        </pc:sldMkLst>
        <pc:picChg chg="add del mod">
          <ac:chgData name="" userId="d001c7aa252ef674" providerId="LiveId" clId="{6300291B-E465-4A46-97E5-0AB3A5BEF2AC}" dt="2021-10-31T22:13:54.868" v="395" actId="931"/>
          <ac:picMkLst>
            <pc:docMk/>
            <pc:sldMk cId="3422497179" sldId="308"/>
            <ac:picMk id="3" creationId="{A89AA45D-14BD-4EC9-90C0-AB8FC1E2212E}"/>
          </ac:picMkLst>
        </pc:picChg>
        <pc:picChg chg="add mod">
          <ac:chgData name="" userId="d001c7aa252ef674" providerId="LiveId" clId="{6300291B-E465-4A46-97E5-0AB3A5BEF2AC}" dt="2021-10-31T22:17:02.719" v="408" actId="1076"/>
          <ac:picMkLst>
            <pc:docMk/>
            <pc:sldMk cId="3422497179" sldId="308"/>
            <ac:picMk id="5" creationId="{30132560-0170-4D3E-8001-B2E888B88B4E}"/>
          </ac:picMkLst>
        </pc:picChg>
      </pc:sldChg>
      <pc:sldChg chg="del">
        <pc:chgData name="" userId="d001c7aa252ef674" providerId="LiveId" clId="{6300291B-E465-4A46-97E5-0AB3A5BEF2AC}" dt="2021-10-31T18:23:38.254" v="84" actId="2696"/>
        <pc:sldMkLst>
          <pc:docMk/>
          <pc:sldMk cId="4250619904" sldId="308"/>
        </pc:sldMkLst>
      </pc:sldChg>
      <pc:sldChg chg="addSp modSp add modNotesTx">
        <pc:chgData name="" userId="d001c7aa252ef674" providerId="LiveId" clId="{6300291B-E465-4A46-97E5-0AB3A5BEF2AC}" dt="2021-10-31T22:29:59.825" v="564" actId="6549"/>
        <pc:sldMkLst>
          <pc:docMk/>
          <pc:sldMk cId="1214206166" sldId="309"/>
        </pc:sldMkLst>
        <pc:picChg chg="add mod">
          <ac:chgData name="" userId="d001c7aa252ef674" providerId="LiveId" clId="{6300291B-E465-4A46-97E5-0AB3A5BEF2AC}" dt="2021-10-31T22:19:48.719" v="410" actId="931"/>
          <ac:picMkLst>
            <pc:docMk/>
            <pc:sldMk cId="1214206166" sldId="309"/>
            <ac:picMk id="3" creationId="{4AFAAEC1-BB41-4908-B98A-355AE15C76A7}"/>
          </ac:picMkLst>
        </pc:picChg>
      </pc:sldChg>
      <pc:sldChg chg="add del">
        <pc:chgData name="" userId="d001c7aa252ef674" providerId="LiveId" clId="{6300291B-E465-4A46-97E5-0AB3A5BEF2AC}" dt="2021-10-31T23:37:24.546" v="566"/>
        <pc:sldMkLst>
          <pc:docMk/>
          <pc:sldMk cId="531902654" sldId="310"/>
        </pc:sldMkLst>
      </pc:sldChg>
      <pc:sldChg chg="add del">
        <pc:chgData name="" userId="d001c7aa252ef674" providerId="LiveId" clId="{6300291B-E465-4A46-97E5-0AB3A5BEF2AC}" dt="2021-10-31T23:37:38.303" v="568"/>
        <pc:sldMkLst>
          <pc:docMk/>
          <pc:sldMk cId="833224768" sldId="310"/>
        </pc:sldMkLst>
      </pc:sldChg>
      <pc:sldChg chg="addSp modSp add modNotesTx">
        <pc:chgData name="" userId="d001c7aa252ef674" providerId="LiveId" clId="{6300291B-E465-4A46-97E5-0AB3A5BEF2AC}" dt="2021-11-01T01:03:46.311" v="996" actId="20577"/>
        <pc:sldMkLst>
          <pc:docMk/>
          <pc:sldMk cId="2676483251" sldId="310"/>
        </pc:sldMkLst>
        <pc:picChg chg="add mod">
          <ac:chgData name="" userId="d001c7aa252ef674" providerId="LiveId" clId="{6300291B-E465-4A46-97E5-0AB3A5BEF2AC}" dt="2021-10-31T23:39:59.191" v="581" actId="1076"/>
          <ac:picMkLst>
            <pc:docMk/>
            <pc:sldMk cId="2676483251" sldId="310"/>
            <ac:picMk id="3" creationId="{5173A2E4-764E-4386-9A7E-2CE31705EC88}"/>
          </ac:picMkLst>
        </pc:picChg>
        <pc:picChg chg="add mod">
          <ac:chgData name="" userId="d001c7aa252ef674" providerId="LiveId" clId="{6300291B-E465-4A46-97E5-0AB3A5BEF2AC}" dt="2021-10-31T23:40:22.255" v="583" actId="14100"/>
          <ac:picMkLst>
            <pc:docMk/>
            <pc:sldMk cId="2676483251" sldId="310"/>
            <ac:picMk id="5" creationId="{847A0F05-00EF-4B08-BA28-40A5CA6E56B8}"/>
          </ac:picMkLst>
        </pc:picChg>
        <pc:picChg chg="add mod">
          <ac:chgData name="" userId="d001c7aa252ef674" providerId="LiveId" clId="{6300291B-E465-4A46-97E5-0AB3A5BEF2AC}" dt="2021-10-31T23:39:52.956" v="579" actId="14100"/>
          <ac:picMkLst>
            <pc:docMk/>
            <pc:sldMk cId="2676483251" sldId="310"/>
            <ac:picMk id="7" creationId="{8AF2D3E1-18B9-4C0F-8671-D39EA82148A1}"/>
          </ac:picMkLst>
        </pc:picChg>
      </pc:sldChg>
      <pc:sldChg chg="add del">
        <pc:chgData name="" userId="d001c7aa252ef674" providerId="LiveId" clId="{6300291B-E465-4A46-97E5-0AB3A5BEF2AC}" dt="2021-10-31T23:37:47.197" v="570"/>
        <pc:sldMkLst>
          <pc:docMk/>
          <pc:sldMk cId="2869944882" sldId="31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5265809" y="0"/>
            <a:ext cx="4028440" cy="350520"/>
          </a:xfrm>
          <a:prstGeom prst="rect">
            <a:avLst/>
          </a:prstGeom>
        </p:spPr>
        <p:txBody>
          <a:bodyPr vert="horz" lIns="93177" tIns="46589" rIns="93177" bIns="46589" rtlCol="0"/>
          <a:lstStyle>
            <a:lvl1pPr algn="r">
              <a:defRPr sz="1200"/>
            </a:lvl1pPr>
          </a:lstStyle>
          <a:p>
            <a:fld id="{0B1CACCD-D51F-44E0-87C8-007B0690864E}" type="datetimeFigureOut">
              <a:rPr lang="en-US" smtClean="0"/>
              <a:t>10/31/2021</a:t>
            </a:fld>
            <a:endParaRPr lang="en-US" dirty="0"/>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5809" y="6658664"/>
            <a:ext cx="4028440" cy="350520"/>
          </a:xfrm>
          <a:prstGeom prst="rect">
            <a:avLst/>
          </a:prstGeom>
        </p:spPr>
        <p:txBody>
          <a:bodyPr vert="horz" lIns="93177" tIns="46589" rIns="93177" bIns="46589" rtlCol="0" anchor="b"/>
          <a:lstStyle>
            <a:lvl1pPr algn="r">
              <a:defRPr sz="1200"/>
            </a:lvl1pPr>
          </a:lstStyle>
          <a:p>
            <a:fld id="{8BAB0936-A299-40F2-A345-9E79BAA43F3C}" type="slidenum">
              <a:rPr lang="en-US" smtClean="0"/>
              <a:t>‹#›</a:t>
            </a:fld>
            <a:endParaRPr lang="en-US" dirty="0"/>
          </a:p>
        </p:txBody>
      </p:sp>
    </p:spTree>
    <p:extLst>
      <p:ext uri="{BB962C8B-B14F-4D97-AF65-F5344CB8AC3E}">
        <p14:creationId xmlns:p14="http://schemas.microsoft.com/office/powerpoint/2010/main" val="1121762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a:t>
            </a:r>
            <a:r>
              <a:rPr lang="en-US" baseline="0" dirty="0"/>
              <a:t> message</a:t>
            </a:r>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t>1</a:t>
            </a:fld>
            <a:endParaRPr lang="en-US" dirty="0"/>
          </a:p>
        </p:txBody>
      </p:sp>
    </p:spTree>
    <p:extLst>
      <p:ext uri="{BB962C8B-B14F-4D97-AF65-F5344CB8AC3E}">
        <p14:creationId xmlns:p14="http://schemas.microsoft.com/office/powerpoint/2010/main" val="3291487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altLang="en-US" dirty="0">
                <a:latin typeface="Arial" pitchFamily="34" charset="0"/>
                <a:ea typeface="ＭＳ Ｐゴシック" pitchFamily="34" charset="-128"/>
                <a:cs typeface="ヒラギノ角ゴ Pro W3" pitchFamily="-84" charset="-128"/>
              </a:rPr>
              <a:t>The Rotary Foundation is a primary source of funding for Rotary’s humanitarian activities and Rotary’s effort to eradicate polio worldwide. </a:t>
            </a:r>
          </a:p>
          <a:p>
            <a:endParaRPr lang="en-US" altLang="en-US" dirty="0">
              <a:latin typeface="Arial" pitchFamily="34" charset="0"/>
              <a:ea typeface="ＭＳ Ｐゴシック" pitchFamily="34" charset="-128"/>
              <a:cs typeface="ヒラギノ角ゴ Pro W3" pitchFamily="-84" charset="-128"/>
            </a:endParaRPr>
          </a:p>
          <a:p>
            <a:pPr marL="174708" indent="-174708">
              <a:buFont typeface="Arial" panose="020B0604020202020204" pitchFamily="34" charset="0"/>
              <a:buChar char="•"/>
            </a:pPr>
            <a:r>
              <a:rPr lang="en-US" altLang="en-US" dirty="0">
                <a:latin typeface="Arial" pitchFamily="34" charset="0"/>
                <a:ea typeface="ＭＳ Ｐゴシック" pitchFamily="34" charset="-128"/>
                <a:cs typeface="ヒラギノ角ゴ Pro W3" pitchFamily="-84" charset="-128"/>
              </a:rPr>
              <a:t>Our Foundation is able to achieve its mission through the generous contributions and active participation of Rotarians and friends of Rotary.</a:t>
            </a:r>
          </a:p>
          <a:p>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t>2</a:t>
            </a:fld>
            <a:endParaRPr lang="en-US" dirty="0"/>
          </a:p>
        </p:txBody>
      </p:sp>
    </p:spTree>
    <p:extLst>
      <p:ext uri="{BB962C8B-B14F-4D97-AF65-F5344CB8AC3E}">
        <p14:creationId xmlns:p14="http://schemas.microsoft.com/office/powerpoint/2010/main" val="2833924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lnSpc>
                <a:spcPts val="1325"/>
              </a:lnSpc>
              <a:spcBef>
                <a:spcPts val="611"/>
              </a:spcBef>
              <a:buFont typeface="Arial" pitchFamily="34" charset="0"/>
              <a:buChar char="•"/>
            </a:pPr>
            <a:r>
              <a:rPr lang="en-US" dirty="0">
                <a:solidFill>
                  <a:srgbClr val="505050"/>
                </a:solidFill>
                <a:latin typeface="Georgia"/>
                <a:ea typeface="Times New Roman"/>
                <a:cs typeface="Times New Roman"/>
              </a:rPr>
              <a:t>Our Rotary Foundation is unique: It belongs to Rotarians and is dedicated to furthering Rotary programs that address the greatest needs around the world.</a:t>
            </a:r>
          </a:p>
          <a:p>
            <a:pPr marL="174708" indent="-174708">
              <a:lnSpc>
                <a:spcPts val="1325"/>
              </a:lnSpc>
              <a:spcBef>
                <a:spcPts val="611"/>
              </a:spcBef>
              <a:buFont typeface="Arial" pitchFamily="34" charset="0"/>
              <a:buChar char="•"/>
            </a:pPr>
            <a:endParaRPr lang="en-US" dirty="0">
              <a:solidFill>
                <a:srgbClr val="505050"/>
              </a:solidFill>
              <a:latin typeface="Georgia"/>
              <a:ea typeface="Times New Roman"/>
              <a:cs typeface="Times New Roman"/>
            </a:endParaRPr>
          </a:p>
          <a:p>
            <a:pPr marL="174708" indent="-174708">
              <a:lnSpc>
                <a:spcPts val="1325"/>
              </a:lnSpc>
              <a:spcBef>
                <a:spcPts val="611"/>
              </a:spcBef>
              <a:buFont typeface="Arial" pitchFamily="34" charset="0"/>
              <a:buChar char="•"/>
            </a:pPr>
            <a:r>
              <a:rPr lang="en-US" dirty="0">
                <a:solidFill>
                  <a:srgbClr val="505050"/>
                </a:solidFill>
                <a:latin typeface="Georgia"/>
                <a:ea typeface="Times New Roman"/>
                <a:cs typeface="Times New Roman"/>
              </a:rPr>
              <a:t>Because Rotary clubs operate in nearly every country in the world, Rotarians truly constitute a global network of community volunteers.</a:t>
            </a:r>
          </a:p>
          <a:p>
            <a:pPr>
              <a:lnSpc>
                <a:spcPts val="1325"/>
              </a:lnSpc>
              <a:spcBef>
                <a:spcPts val="611"/>
              </a:spcBef>
            </a:pPr>
            <a:endParaRPr lang="en-US" dirty="0">
              <a:solidFill>
                <a:srgbClr val="000000"/>
              </a:solidFill>
              <a:latin typeface="BerkeleyStd-Book"/>
              <a:ea typeface="Times New Roman"/>
              <a:cs typeface="BerkeleyStd-Book"/>
            </a:endParaRPr>
          </a:p>
          <a:p>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t>3</a:t>
            </a:fld>
            <a:endParaRPr lang="en-US" dirty="0"/>
          </a:p>
        </p:txBody>
      </p:sp>
    </p:spTree>
    <p:extLst>
      <p:ext uri="{BB962C8B-B14F-4D97-AF65-F5344CB8AC3E}">
        <p14:creationId xmlns:p14="http://schemas.microsoft.com/office/powerpoint/2010/main" val="1524542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31774">
              <a:defRPr/>
            </a:pPr>
            <a:endParaRPr lang="en-US" dirty="0">
              <a:latin typeface="Arial" pitchFamily="34" charset="0"/>
              <a:ea typeface="ヒラギノ角ゴ Pro W3" pitchFamily="-84" charset="-128"/>
            </a:endParaRPr>
          </a:p>
          <a:p>
            <a:pPr marL="174708" indent="-174708" defTabSz="931774">
              <a:buFont typeface="Arial" pitchFamily="34" charset="0"/>
              <a:buChar char="•"/>
              <a:defRPr/>
            </a:pPr>
            <a:r>
              <a:rPr lang="en-US" dirty="0">
                <a:latin typeface="Arial" pitchFamily="34" charset="0"/>
                <a:ea typeface="ヒラギノ角ゴ Pro W3" pitchFamily="-84" charset="-128"/>
              </a:rPr>
              <a:t>Our areas of focus</a:t>
            </a:r>
            <a:r>
              <a:rPr lang="en-US" baseline="0" dirty="0">
                <a:latin typeface="Arial" pitchFamily="34" charset="0"/>
                <a:ea typeface="ヒラギノ角ゴ Pro W3" pitchFamily="-84" charset="-128"/>
              </a:rPr>
              <a:t> support the Rotary Foundation mission.</a:t>
            </a:r>
          </a:p>
          <a:p>
            <a:pPr defTabSz="931774">
              <a:defRPr/>
            </a:pPr>
            <a:endParaRPr lang="en-US" dirty="0">
              <a:latin typeface="Arial" pitchFamily="34" charset="0"/>
              <a:ea typeface="ヒラギノ角ゴ Pro W3" pitchFamily="-84" charset="-128"/>
            </a:endParaRPr>
          </a:p>
          <a:p>
            <a:pPr marL="174708" indent="-174708">
              <a:buFont typeface="Arial" pitchFamily="34" charset="0"/>
              <a:buChar char="•"/>
            </a:pPr>
            <a:r>
              <a:rPr lang="en-US" dirty="0">
                <a:latin typeface="Arial" pitchFamily="34" charset="0"/>
                <a:ea typeface="ヒラギノ角ゴ Pro W3" pitchFamily="-84" charset="-128"/>
              </a:rPr>
              <a:t>Whether it</a:t>
            </a:r>
            <a:r>
              <a:rPr lang="en-US" altLang="en-US" dirty="0">
                <a:latin typeface="Arial" pitchFamily="34" charset="0"/>
                <a:ea typeface="ヒラギノ角ゴ Pro W3" pitchFamily="-84" charset="-128"/>
              </a:rPr>
              <a:t>’</a:t>
            </a:r>
            <a:r>
              <a:rPr lang="en-US" dirty="0">
                <a:latin typeface="Arial" pitchFamily="34" charset="0"/>
                <a:ea typeface="ヒラギノ角ゴ Pro W3" pitchFamily="-84" charset="-128"/>
              </a:rPr>
              <a:t>s educating a scholar in peace and conflict resolution, preventing polio, providing aid to an inner city homeless agency, or supplying books and teaching materials</a:t>
            </a:r>
            <a:r>
              <a:rPr lang="en-US" baseline="0" dirty="0">
                <a:latin typeface="Arial" pitchFamily="34" charset="0"/>
                <a:ea typeface="ヒラギノ角ゴ Pro W3" pitchFamily="-84" charset="-128"/>
              </a:rPr>
              <a:t> at </a:t>
            </a:r>
            <a:r>
              <a:rPr lang="en-US" dirty="0">
                <a:latin typeface="Arial" pitchFamily="34" charset="0"/>
                <a:ea typeface="ヒラギノ角ゴ Pro W3" pitchFamily="-84" charset="-128"/>
              </a:rPr>
              <a:t>an elementary school, Rotary creates the environment and circumstances that promote Doing</a:t>
            </a:r>
            <a:r>
              <a:rPr lang="en-US" baseline="0" dirty="0">
                <a:latin typeface="Arial" pitchFamily="34" charset="0"/>
                <a:ea typeface="ヒラギノ角ゴ Pro W3" pitchFamily="-84" charset="-128"/>
              </a:rPr>
              <a:t> Good in the World</a:t>
            </a:r>
            <a:r>
              <a:rPr lang="en-US" dirty="0">
                <a:latin typeface="Arial" pitchFamily="34" charset="0"/>
                <a:ea typeface="ヒラギノ角ゴ Pro W3" pitchFamily="-84" charset="-128"/>
              </a:rPr>
              <a:t>.</a:t>
            </a:r>
          </a:p>
          <a:p>
            <a:endParaRPr lang="en-US" dirty="0">
              <a:latin typeface="Arial" pitchFamily="34" charset="0"/>
              <a:ea typeface="ヒラギノ角ゴ Pro W3" pitchFamily="-84" charset="-128"/>
            </a:endParaRPr>
          </a:p>
          <a:p>
            <a:endParaRPr lang="en-US" dirty="0">
              <a:latin typeface="Arial" pitchFamily="34" charset="0"/>
              <a:ea typeface="ヒラギノ角ゴ Pro W3" pitchFamily="-84" charset="-128"/>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11" eaLnBrk="0" hangingPunct="0">
              <a:defRPr sz="2400">
                <a:solidFill>
                  <a:schemeClr val="tx1"/>
                </a:solidFill>
                <a:latin typeface="Arial" pitchFamily="34" charset="0"/>
                <a:ea typeface="ヒラギノ角ゴ Pro W3" pitchFamily="-84" charset="-128"/>
              </a:defRPr>
            </a:lvl1pPr>
            <a:lvl2pPr marL="742909" indent="-285734" defTabSz="931811" eaLnBrk="0" hangingPunct="0">
              <a:defRPr sz="2400">
                <a:solidFill>
                  <a:schemeClr val="tx1"/>
                </a:solidFill>
                <a:latin typeface="Arial" pitchFamily="34" charset="0"/>
                <a:ea typeface="ヒラギノ角ゴ Pro W3" pitchFamily="-84" charset="-128"/>
              </a:defRPr>
            </a:lvl2pPr>
            <a:lvl3pPr marL="1142937" indent="-228587" defTabSz="931811" eaLnBrk="0" hangingPunct="0">
              <a:defRPr sz="2400">
                <a:solidFill>
                  <a:schemeClr val="tx1"/>
                </a:solidFill>
                <a:latin typeface="Arial" pitchFamily="34" charset="0"/>
                <a:ea typeface="ヒラギノ角ゴ Pro W3" pitchFamily="-84" charset="-128"/>
              </a:defRPr>
            </a:lvl3pPr>
            <a:lvl4pPr marL="1600111" indent="-228587" defTabSz="931811" eaLnBrk="0" hangingPunct="0">
              <a:defRPr sz="2400">
                <a:solidFill>
                  <a:schemeClr val="tx1"/>
                </a:solidFill>
                <a:latin typeface="Arial" pitchFamily="34" charset="0"/>
                <a:ea typeface="ヒラギノ角ゴ Pro W3" pitchFamily="-84" charset="-128"/>
              </a:defRPr>
            </a:lvl4pPr>
            <a:lvl5pPr marL="2057287" indent="-228587" defTabSz="931811" eaLnBrk="0" hangingPunct="0">
              <a:defRPr sz="2400">
                <a:solidFill>
                  <a:schemeClr val="tx1"/>
                </a:solidFill>
                <a:latin typeface="Arial" pitchFamily="34" charset="0"/>
                <a:ea typeface="ヒラギノ角ゴ Pro W3" pitchFamily="-84" charset="-128"/>
              </a:defRPr>
            </a:lvl5pPr>
            <a:lvl6pPr marL="2514461" indent="-228587" defTabSz="931811" eaLnBrk="0" fontAlgn="base" hangingPunct="0">
              <a:spcBef>
                <a:spcPct val="0"/>
              </a:spcBef>
              <a:spcAft>
                <a:spcPct val="0"/>
              </a:spcAft>
              <a:defRPr sz="2400">
                <a:solidFill>
                  <a:schemeClr val="tx1"/>
                </a:solidFill>
                <a:latin typeface="Arial" pitchFamily="34" charset="0"/>
                <a:ea typeface="ヒラギノ角ゴ Pro W3" pitchFamily="-84" charset="-128"/>
              </a:defRPr>
            </a:lvl6pPr>
            <a:lvl7pPr marL="2971635" indent="-228587" defTabSz="931811" eaLnBrk="0" fontAlgn="base" hangingPunct="0">
              <a:spcBef>
                <a:spcPct val="0"/>
              </a:spcBef>
              <a:spcAft>
                <a:spcPct val="0"/>
              </a:spcAft>
              <a:defRPr sz="2400">
                <a:solidFill>
                  <a:schemeClr val="tx1"/>
                </a:solidFill>
                <a:latin typeface="Arial" pitchFamily="34" charset="0"/>
                <a:ea typeface="ヒラギノ角ゴ Pro W3" pitchFamily="-84" charset="-128"/>
              </a:defRPr>
            </a:lvl7pPr>
            <a:lvl8pPr marL="3428811" indent="-228587" defTabSz="931811" eaLnBrk="0" fontAlgn="base" hangingPunct="0">
              <a:spcBef>
                <a:spcPct val="0"/>
              </a:spcBef>
              <a:spcAft>
                <a:spcPct val="0"/>
              </a:spcAft>
              <a:defRPr sz="2400">
                <a:solidFill>
                  <a:schemeClr val="tx1"/>
                </a:solidFill>
                <a:latin typeface="Arial" pitchFamily="34" charset="0"/>
                <a:ea typeface="ヒラギノ角ゴ Pro W3" pitchFamily="-84" charset="-128"/>
              </a:defRPr>
            </a:lvl8pPr>
            <a:lvl9pPr marL="3885985" indent="-228587" defTabSz="931811" eaLnBrk="0" fontAlgn="base" hangingPunct="0">
              <a:spcBef>
                <a:spcPct val="0"/>
              </a:spcBef>
              <a:spcAft>
                <a:spcPct val="0"/>
              </a:spcAft>
              <a:defRPr sz="2400">
                <a:solidFill>
                  <a:schemeClr val="tx1"/>
                </a:solidFill>
                <a:latin typeface="Arial" pitchFamily="34" charset="0"/>
                <a:ea typeface="ヒラギノ角ゴ Pro W3" pitchFamily="-84" charset="-128"/>
              </a:defRPr>
            </a:lvl9pPr>
          </a:lstStyle>
          <a:p>
            <a:fld id="{F170DED3-A029-4122-B2EA-E5FD7DCB393F}" type="slidenum">
              <a:rPr lang="en-US" sz="1200"/>
              <a:pPr/>
              <a:t>4</a:t>
            </a:fld>
            <a:endParaRPr lang="en-US" sz="1200" dirty="0"/>
          </a:p>
        </p:txBody>
      </p:sp>
    </p:spTree>
    <p:extLst>
      <p:ext uri="{BB962C8B-B14F-4D97-AF65-F5344CB8AC3E}">
        <p14:creationId xmlns:p14="http://schemas.microsoft.com/office/powerpoint/2010/main" val="1896421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887" indent="-465887">
              <a:lnSpc>
                <a:spcPts val="1325"/>
              </a:lnSpc>
              <a:spcBef>
                <a:spcPts val="611"/>
              </a:spcBef>
            </a:pPr>
            <a:r>
              <a:rPr lang="en-US" dirty="0">
                <a:solidFill>
                  <a:srgbClr val="505050"/>
                </a:solidFill>
                <a:latin typeface="Georgia"/>
                <a:ea typeface="Times New Roman"/>
                <a:cs typeface="Times New Roman"/>
              </a:rPr>
              <a:t>Rotarians can support three main funds:</a:t>
            </a:r>
          </a:p>
          <a:p>
            <a:pPr marL="465887" indent="-465887">
              <a:lnSpc>
                <a:spcPts val="1325"/>
              </a:lnSpc>
              <a:spcBef>
                <a:spcPts val="611"/>
              </a:spcBef>
            </a:pPr>
            <a:endParaRPr lang="en-US" dirty="0">
              <a:solidFill>
                <a:srgbClr val="505050"/>
              </a:solidFill>
              <a:latin typeface="Georgia"/>
              <a:ea typeface="Times New Roman"/>
              <a:cs typeface="Times New Roman"/>
            </a:endParaRPr>
          </a:p>
          <a:p>
            <a:pPr marL="642924" lvl="1" indent="-177037">
              <a:lnSpc>
                <a:spcPts val="1325"/>
              </a:lnSpc>
              <a:spcBef>
                <a:spcPts val="611"/>
              </a:spcBef>
              <a:buFont typeface="Arial" pitchFamily="34" charset="0"/>
              <a:buChar char="•"/>
            </a:pPr>
            <a:r>
              <a:rPr lang="en-US" dirty="0">
                <a:solidFill>
                  <a:srgbClr val="505050"/>
                </a:solidFill>
                <a:latin typeface="Georgia"/>
                <a:ea typeface="Times New Roman"/>
                <a:cs typeface="Times New Roman"/>
              </a:rPr>
              <a:t>The PolioPlus Fund, to help us eradicate polio worldwide.</a:t>
            </a:r>
            <a:endParaRPr lang="en-US" dirty="0">
              <a:solidFill>
                <a:srgbClr val="000000"/>
              </a:solidFill>
              <a:latin typeface="BerkeleyStd-Book"/>
              <a:ea typeface="Times New Roman"/>
              <a:cs typeface="Times New Roman"/>
            </a:endParaRPr>
          </a:p>
          <a:p>
            <a:pPr marL="642924" lvl="1" indent="-177037">
              <a:lnSpc>
                <a:spcPts val="1325"/>
              </a:lnSpc>
              <a:spcBef>
                <a:spcPts val="611"/>
              </a:spcBef>
              <a:buFont typeface="Arial" pitchFamily="34" charset="0"/>
              <a:buChar char="•"/>
            </a:pPr>
            <a:r>
              <a:rPr lang="en-US" dirty="0">
                <a:solidFill>
                  <a:srgbClr val="505050"/>
                </a:solidFill>
                <a:latin typeface="Georgia"/>
                <a:ea typeface="Times New Roman"/>
                <a:cs typeface="Times New Roman"/>
              </a:rPr>
              <a:t>The Annual Fund, to support Rotary’s work today.</a:t>
            </a:r>
            <a:endParaRPr lang="en-US" dirty="0">
              <a:solidFill>
                <a:srgbClr val="000000"/>
              </a:solidFill>
              <a:latin typeface="BerkeleyStd-Book"/>
              <a:ea typeface="Times New Roman"/>
              <a:cs typeface="Times New Roman"/>
            </a:endParaRPr>
          </a:p>
          <a:p>
            <a:pPr marL="642924" lvl="1" indent="-177037">
              <a:lnSpc>
                <a:spcPts val="1325"/>
              </a:lnSpc>
              <a:spcBef>
                <a:spcPts val="611"/>
              </a:spcBef>
              <a:buFont typeface="Arial" pitchFamily="34" charset="0"/>
              <a:buChar char="•"/>
            </a:pPr>
            <a:r>
              <a:rPr lang="en-US" dirty="0">
                <a:solidFill>
                  <a:srgbClr val="505050"/>
                </a:solidFill>
                <a:latin typeface="Georgia"/>
                <a:ea typeface="Times New Roman"/>
                <a:cs typeface="Times New Roman"/>
              </a:rPr>
              <a:t>The Endowment Fund, to support Rotary’s future work.</a:t>
            </a:r>
            <a:endParaRPr lang="en-US" dirty="0">
              <a:solidFill>
                <a:srgbClr val="000000"/>
              </a:solidFill>
              <a:latin typeface="BerkeleyStd-Book"/>
              <a:ea typeface="Times New Roman"/>
              <a:cs typeface="BerkeleyStd-Book"/>
            </a:endParaRPr>
          </a:p>
          <a:p>
            <a:pPr marL="931774"/>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t>5</a:t>
            </a:fld>
            <a:endParaRPr lang="en-US" dirty="0"/>
          </a:p>
        </p:txBody>
      </p:sp>
    </p:spTree>
    <p:extLst>
      <p:ext uri="{BB962C8B-B14F-4D97-AF65-F5344CB8AC3E}">
        <p14:creationId xmlns:p14="http://schemas.microsoft.com/office/powerpoint/2010/main" val="2512955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itchFamily="34" charset="0"/>
              <a:buChar char="•"/>
            </a:pPr>
            <a:r>
              <a:rPr lang="en-US" dirty="0">
                <a:latin typeface="Arial" pitchFamily="34" charset="0"/>
                <a:ea typeface="ヒラギノ角ゴ Pro W3" pitchFamily="-84" charset="-128"/>
              </a:rPr>
              <a:t>Contributions</a:t>
            </a:r>
            <a:r>
              <a:rPr lang="en-US" baseline="0" dirty="0">
                <a:latin typeface="Arial" pitchFamily="34" charset="0"/>
                <a:ea typeface="ヒラギノ角ゴ Pro W3" pitchFamily="-84" charset="-128"/>
              </a:rPr>
              <a:t> to the PolioPlus Fund support polio eradication efforts around the world.</a:t>
            </a:r>
          </a:p>
          <a:p>
            <a:pPr marL="174708" indent="-174708">
              <a:buFont typeface="Arial" pitchFamily="34" charset="0"/>
              <a:buChar char="•"/>
            </a:pPr>
            <a:endParaRPr lang="en-US" dirty="0">
              <a:latin typeface="Arial" pitchFamily="34" charset="0"/>
              <a:ea typeface="ヒラギノ角ゴ Pro W3" pitchFamily="-84" charset="-128"/>
            </a:endParaRPr>
          </a:p>
          <a:p>
            <a:pPr marL="174708" indent="-174708">
              <a:buFont typeface="Arial" pitchFamily="34" charset="0"/>
              <a:buChar char="•"/>
            </a:pPr>
            <a:r>
              <a:rPr lang="en-US" dirty="0">
                <a:latin typeface="Arial" pitchFamily="34" charset="0"/>
                <a:ea typeface="ヒラギノ角ゴ Pro W3" pitchFamily="-84" charset="-128"/>
              </a:rPr>
              <a:t>Rotary and the Bill &amp;</a:t>
            </a:r>
            <a:r>
              <a:rPr lang="en-US" baseline="0" dirty="0">
                <a:latin typeface="Arial" pitchFamily="34" charset="0"/>
                <a:ea typeface="ヒラギノ角ゴ Pro W3" pitchFamily="-84" charset="-128"/>
              </a:rPr>
              <a:t> Melinda Gates Foundation are working together to End Polio Now. </a:t>
            </a:r>
          </a:p>
          <a:p>
            <a:pPr marL="174708" indent="-174708">
              <a:buFont typeface="Arial" pitchFamily="34" charset="0"/>
              <a:buChar char="•"/>
            </a:pPr>
            <a:endParaRPr lang="en-US" dirty="0">
              <a:latin typeface="Arial" pitchFamily="34" charset="0"/>
              <a:ea typeface="ヒラギノ角ゴ Pro W3" pitchFamily="-84" charset="-128"/>
            </a:endParaRPr>
          </a:p>
          <a:p>
            <a:pPr marL="174708" indent="-174708">
              <a:buFont typeface="Arial" pitchFamily="34" charset="0"/>
              <a:buChar char="•"/>
            </a:pPr>
            <a:r>
              <a:rPr lang="en-US" dirty="0">
                <a:latin typeface="Arial" pitchFamily="34" charset="0"/>
                <a:ea typeface="ヒラギノ角ゴ Pro W3" pitchFamily="-84" charset="-128"/>
              </a:rPr>
              <a:t>From 2017 to 2023, every $1 that Rotary commits in direct support of polio immunization (up to $50 million per year) will be matched by an additional $2 from the Gates Foundation. This means your contributions</a:t>
            </a:r>
            <a:r>
              <a:rPr lang="en-US" baseline="0" dirty="0">
                <a:latin typeface="Arial" pitchFamily="34" charset="0"/>
                <a:ea typeface="ヒラギノ角ゴ Pro W3" pitchFamily="-84" charset="-128"/>
              </a:rPr>
              <a:t> to the PolioPlus Fund w</a:t>
            </a:r>
            <a:r>
              <a:rPr lang="en-US" dirty="0">
                <a:latin typeface="Arial" pitchFamily="34" charset="0"/>
                <a:ea typeface="ヒラギノ角ゴ Pro W3" pitchFamily="-84" charset="-128"/>
              </a:rPr>
              <a:t>ill have three times the impact.</a:t>
            </a:r>
            <a:endParaRPr lang="en-US" baseline="0" dirty="0">
              <a:latin typeface="Arial" pitchFamily="34" charset="0"/>
              <a:ea typeface="ヒラギノ角ゴ Pro W3" pitchFamily="-84" charset="-128"/>
            </a:endParaRPr>
          </a:p>
          <a:p>
            <a:endParaRPr lang="en-US" baseline="0" dirty="0">
              <a:latin typeface="Arial" pitchFamily="34" charset="0"/>
              <a:ea typeface="ヒラギノ角ゴ Pro W3" pitchFamily="-84" charset="-128"/>
            </a:endParaRPr>
          </a:p>
        </p:txBody>
      </p:sp>
      <p:sp>
        <p:nvSpPr>
          <p:cNvPr id="4" name="Slide Number Placeholder 3"/>
          <p:cNvSpPr>
            <a:spLocks noGrp="1"/>
          </p:cNvSpPr>
          <p:nvPr>
            <p:ph type="sldNum" sz="quarter" idx="10"/>
          </p:nvPr>
        </p:nvSpPr>
        <p:spPr/>
        <p:txBody>
          <a:bodyPr/>
          <a:lstStyle/>
          <a:p>
            <a:fld id="{8BAB0936-A299-40F2-A345-9E79BAA43F3C}" type="slidenum">
              <a:rPr lang="en-US" smtClean="0"/>
              <a:t>6</a:t>
            </a:fld>
            <a:endParaRPr lang="en-US" dirty="0"/>
          </a:p>
        </p:txBody>
      </p:sp>
    </p:spTree>
    <p:extLst>
      <p:ext uri="{BB962C8B-B14F-4D97-AF65-F5344CB8AC3E}">
        <p14:creationId xmlns:p14="http://schemas.microsoft.com/office/powerpoint/2010/main" val="1408885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Gifts to the Endowment Fund are professionally invested, with part of the earnings used each year for purposes that the Trustees and donors specify. The principal portion of an Endowment gift is never spent and is held in perpetuity.</a:t>
            </a:r>
          </a:p>
          <a:p>
            <a:pPr marL="465887" indent="-465887">
              <a:lnSpc>
                <a:spcPts val="1325"/>
              </a:lnSpc>
              <a:spcBef>
                <a:spcPts val="611"/>
              </a:spcBef>
              <a:buFont typeface="Arial" pitchFamily="34" charset="0"/>
              <a:buChar char="•"/>
            </a:pPr>
            <a:endParaRPr lang="en-US" dirty="0">
              <a:solidFill>
                <a:srgbClr val="000000"/>
              </a:solidFill>
              <a:latin typeface="Times New Roman"/>
              <a:ea typeface="Times New Roman"/>
              <a:cs typeface="BerkeleyStd-Book"/>
            </a:endParaRPr>
          </a:p>
          <a:p>
            <a:pPr marL="174708" indent="-174708">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The Endowment offers donors a way to ensure a strong future for The Rotary Foundation. </a:t>
            </a:r>
            <a:endParaRPr lang="en-US" dirty="0">
              <a:solidFill>
                <a:srgbClr val="000000"/>
              </a:solidFill>
              <a:latin typeface="BerkeleyStd-Book"/>
              <a:ea typeface="Times New Roman"/>
              <a:cs typeface="BerkeleyStd-Book"/>
            </a:endParaRPr>
          </a:p>
          <a:p>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t>7</a:t>
            </a:fld>
            <a:endParaRPr lang="en-US" dirty="0"/>
          </a:p>
        </p:txBody>
      </p:sp>
    </p:spTree>
    <p:extLst>
      <p:ext uri="{BB962C8B-B14F-4D97-AF65-F5344CB8AC3E}">
        <p14:creationId xmlns:p14="http://schemas.microsoft.com/office/powerpoint/2010/main" val="3943330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lnSpc>
                <a:spcPts val="1325"/>
              </a:lnSpc>
              <a:spcBef>
                <a:spcPts val="611"/>
              </a:spcBef>
              <a:buFont typeface="Arial" pitchFamily="34" charset="0"/>
              <a:buChar char="•"/>
            </a:pPr>
            <a:r>
              <a:rPr lang="en-US" dirty="0">
                <a:solidFill>
                  <a:srgbClr val="505050"/>
                </a:solidFill>
                <a:latin typeface="Georgia"/>
                <a:ea typeface="Times New Roman"/>
                <a:cs typeface="Times New Roman"/>
              </a:rPr>
              <a:t>Contributions to the Annual Fund support Foundation activities. </a:t>
            </a:r>
          </a:p>
          <a:p>
            <a:pPr>
              <a:lnSpc>
                <a:spcPts val="1325"/>
              </a:lnSpc>
              <a:spcBef>
                <a:spcPts val="611"/>
              </a:spcBef>
            </a:pPr>
            <a:endParaRPr lang="en-US" dirty="0">
              <a:solidFill>
                <a:srgbClr val="505050"/>
              </a:solidFill>
              <a:latin typeface="Georgia"/>
              <a:ea typeface="Times New Roman"/>
              <a:cs typeface="Times New Roman"/>
            </a:endParaRPr>
          </a:p>
          <a:p>
            <a:pPr marL="174708" indent="-174708">
              <a:lnSpc>
                <a:spcPts val="1325"/>
              </a:lnSpc>
              <a:spcBef>
                <a:spcPts val="611"/>
              </a:spcBef>
              <a:buFont typeface="Arial" pitchFamily="34" charset="0"/>
              <a:buChar char="•"/>
            </a:pPr>
            <a:r>
              <a:rPr lang="en-US" dirty="0">
                <a:solidFill>
                  <a:srgbClr val="505050"/>
                </a:solidFill>
                <a:latin typeface="Georgia"/>
                <a:ea typeface="Times New Roman"/>
                <a:cs typeface="Times New Roman"/>
              </a:rPr>
              <a:t>Contributions are credited to the donor and the donor’s club, and they count toward the club’s and district’s Annual Fund goals. </a:t>
            </a:r>
          </a:p>
          <a:p>
            <a:pPr marL="174708" indent="-174708">
              <a:lnSpc>
                <a:spcPts val="1325"/>
              </a:lnSpc>
              <a:spcBef>
                <a:spcPts val="611"/>
              </a:spcBef>
              <a:buFont typeface="Arial" pitchFamily="34" charset="0"/>
              <a:buChar char="•"/>
            </a:pPr>
            <a:endParaRPr lang="en-US" dirty="0">
              <a:solidFill>
                <a:srgbClr val="505050"/>
              </a:solidFill>
              <a:latin typeface="Georgia"/>
              <a:ea typeface="Times New Roman"/>
              <a:cs typeface="Times New Roman"/>
            </a:endParaRPr>
          </a:p>
          <a:p>
            <a:pPr marL="174708" indent="-174708" defTabSz="931774">
              <a:lnSpc>
                <a:spcPts val="1325"/>
              </a:lnSpc>
              <a:spcBef>
                <a:spcPts val="611"/>
              </a:spcBef>
              <a:buFont typeface="Arial" pitchFamily="34" charset="0"/>
              <a:buChar char="•"/>
              <a:defRPr/>
            </a:pPr>
            <a:r>
              <a:rPr lang="en-US" dirty="0">
                <a:solidFill>
                  <a:srgbClr val="505050"/>
                </a:solidFill>
                <a:latin typeface="Georgia"/>
                <a:ea typeface="Times New Roman"/>
                <a:cs typeface="Times New Roman"/>
              </a:rPr>
              <a:t>Contributions to the Annual Fund are SHARED back with the Districts and generate District Designated Funds (DDF), which are used to support local and international projects.</a:t>
            </a:r>
          </a:p>
          <a:p>
            <a:pPr marL="174708" indent="-174708">
              <a:lnSpc>
                <a:spcPts val="1325"/>
              </a:lnSpc>
              <a:spcBef>
                <a:spcPts val="611"/>
              </a:spcBef>
              <a:buFont typeface="Arial" pitchFamily="34" charset="0"/>
              <a:buChar char="•"/>
            </a:pPr>
            <a:endParaRPr lang="en-US" dirty="0">
              <a:solidFill>
                <a:srgbClr val="000000"/>
              </a:solidFill>
              <a:latin typeface="BerkeleyStd-Book"/>
              <a:ea typeface="Times New Roman"/>
              <a:cs typeface="BerkeleyStd-Book"/>
            </a:endParaRPr>
          </a:p>
          <a:p>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t>8</a:t>
            </a:fld>
            <a:endParaRPr lang="en-US" dirty="0"/>
          </a:p>
        </p:txBody>
      </p:sp>
    </p:spTree>
    <p:extLst>
      <p:ext uri="{BB962C8B-B14F-4D97-AF65-F5344CB8AC3E}">
        <p14:creationId xmlns:p14="http://schemas.microsoft.com/office/powerpoint/2010/main" val="3097858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BAB0936-A299-40F2-A345-9E79BAA43F3C}" type="slidenum">
              <a:rPr lang="en-US" smtClean="0"/>
              <a:t>9</a:t>
            </a:fld>
            <a:endParaRPr lang="en-US" dirty="0"/>
          </a:p>
        </p:txBody>
      </p:sp>
    </p:spTree>
    <p:extLst>
      <p:ext uri="{BB962C8B-B14F-4D97-AF65-F5344CB8AC3E}">
        <p14:creationId xmlns:p14="http://schemas.microsoft.com/office/powerpoint/2010/main" val="3249320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AB0936-A299-40F2-A345-9E79BAA43F3C}" type="slidenum">
              <a:rPr lang="en-US" smtClean="0"/>
              <a:t>10</a:t>
            </a:fld>
            <a:endParaRPr lang="en-US" dirty="0"/>
          </a:p>
        </p:txBody>
      </p:sp>
    </p:spTree>
    <p:extLst>
      <p:ext uri="{BB962C8B-B14F-4D97-AF65-F5344CB8AC3E}">
        <p14:creationId xmlns:p14="http://schemas.microsoft.com/office/powerpoint/2010/main" val="3115907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Club has benefitted directly from the support of the Rotary Foundation.  In the past 4 years our community work has been aided by 5 District and RI grants, all financed by Rotarians contributing to the RI Foundation.</a:t>
            </a:r>
          </a:p>
          <a:p>
            <a:endParaRPr lang="en-US" dirty="0"/>
          </a:p>
          <a:p>
            <a:r>
              <a:rPr lang="en-US" dirty="0"/>
              <a:t>In 2017 - Global Grant for Belize Literacy Phase I – </a:t>
            </a:r>
            <a:r>
              <a:rPr lang="en-US" dirty="0" err="1"/>
              <a:t>DDF</a:t>
            </a:r>
            <a:r>
              <a:rPr lang="en-US" dirty="0"/>
              <a:t> $8,000USD and GG $23,600USD</a:t>
            </a:r>
          </a:p>
          <a:p>
            <a:r>
              <a:rPr lang="en-US" dirty="0"/>
              <a:t>In 2020 - Global Grant for Belize Literacy Phase II – </a:t>
            </a:r>
            <a:r>
              <a:rPr lang="en-US" dirty="0" err="1"/>
              <a:t>DDF</a:t>
            </a:r>
            <a:r>
              <a:rPr lang="en-US" dirty="0"/>
              <a:t> $11,000USD and GG $18,610USD</a:t>
            </a:r>
          </a:p>
          <a:p>
            <a:r>
              <a:rPr lang="en-US" dirty="0"/>
              <a:t>In 2020 - District Grant for Operation Friendship Seniors Society – 50% 0f $5368 CAD</a:t>
            </a:r>
          </a:p>
          <a:p>
            <a:r>
              <a:rPr lang="en-US" dirty="0"/>
              <a:t>In 2021 - Global Scholarship Grant for Anna-Marie Robertson – </a:t>
            </a:r>
            <a:r>
              <a:rPr lang="en-US" dirty="0" err="1"/>
              <a:t>DDF</a:t>
            </a:r>
            <a:r>
              <a:rPr lang="en-US" dirty="0"/>
              <a:t> $10,000 and GG $10,000USD</a:t>
            </a:r>
          </a:p>
          <a:p>
            <a:r>
              <a:rPr lang="en-US" dirty="0"/>
              <a:t>In 2021 - District Grant for Operation Friendship Seniors Society – 50% 0f $5000 CAD</a:t>
            </a:r>
          </a:p>
          <a:p>
            <a:r>
              <a:rPr lang="en-US" dirty="0"/>
              <a:t>TOTAL GRANTS IN PAST 4 YEARS – APPROX. $112,000CAD</a:t>
            </a:r>
          </a:p>
          <a:p>
            <a:r>
              <a:rPr lang="en-US" dirty="0"/>
              <a:t>TOTAL VALUE OF THE FIVE PROJECTS - $201,000CAD</a:t>
            </a:r>
          </a:p>
          <a:p>
            <a:endParaRPr lang="en-US" dirty="0"/>
          </a:p>
        </p:txBody>
      </p:sp>
      <p:sp>
        <p:nvSpPr>
          <p:cNvPr id="4" name="Slide Number Placeholder 3"/>
          <p:cNvSpPr>
            <a:spLocks noGrp="1"/>
          </p:cNvSpPr>
          <p:nvPr>
            <p:ph type="sldNum" sz="quarter" idx="5"/>
          </p:nvPr>
        </p:nvSpPr>
        <p:spPr/>
        <p:txBody>
          <a:bodyPr/>
          <a:lstStyle/>
          <a:p>
            <a:fld id="{8BAB0936-A299-40F2-A345-9E79BAA43F3C}" type="slidenum">
              <a:rPr lang="en-US" smtClean="0"/>
              <a:t>11</a:t>
            </a:fld>
            <a:endParaRPr lang="en-US" dirty="0"/>
          </a:p>
        </p:txBody>
      </p:sp>
    </p:spTree>
    <p:extLst>
      <p:ext uri="{BB962C8B-B14F-4D97-AF65-F5344CB8AC3E}">
        <p14:creationId xmlns:p14="http://schemas.microsoft.com/office/powerpoint/2010/main" val="2149662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How are we doing at supporting the RI Foundation?</a:t>
            </a:r>
          </a:p>
          <a:p>
            <a:pPr marL="171450" indent="-171450">
              <a:buFont typeface="Arial" panose="020B0604020202020204" pitchFamily="34" charset="0"/>
              <a:buChar char="•"/>
            </a:pPr>
            <a:r>
              <a:rPr lang="en-US" dirty="0"/>
              <a:t>In the previous Rotary year 11 members of our club contributed $7242 to the Rotary Foundation.</a:t>
            </a:r>
          </a:p>
          <a:p>
            <a:pPr marL="171450" indent="-171450">
              <a:buFont typeface="Arial" panose="020B0604020202020204" pitchFamily="34" charset="0"/>
              <a:buChar char="•"/>
            </a:pPr>
            <a:r>
              <a:rPr lang="en-US" dirty="0"/>
              <a:t>$4684 was directed to the Annual Fund which translates to $71 per capita for our Club but well below the average in our District of $165.</a:t>
            </a:r>
          </a:p>
        </p:txBody>
      </p:sp>
      <p:sp>
        <p:nvSpPr>
          <p:cNvPr id="4" name="Slide Number Placeholder 3"/>
          <p:cNvSpPr>
            <a:spLocks noGrp="1"/>
          </p:cNvSpPr>
          <p:nvPr>
            <p:ph type="sldNum" sz="quarter" idx="5"/>
          </p:nvPr>
        </p:nvSpPr>
        <p:spPr/>
        <p:txBody>
          <a:bodyPr/>
          <a:lstStyle/>
          <a:p>
            <a:fld id="{8BAB0936-A299-40F2-A345-9E79BAA43F3C}" type="slidenum">
              <a:rPr lang="en-US" smtClean="0"/>
              <a:t>12</a:t>
            </a:fld>
            <a:endParaRPr lang="en-US" dirty="0"/>
          </a:p>
        </p:txBody>
      </p:sp>
    </p:spTree>
    <p:extLst>
      <p:ext uri="{BB962C8B-B14F-4D97-AF65-F5344CB8AC3E}">
        <p14:creationId xmlns:p14="http://schemas.microsoft.com/office/powerpoint/2010/main" val="2830366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t>13</a:t>
            </a:fld>
            <a:endParaRPr lang="en-US" dirty="0"/>
          </a:p>
        </p:txBody>
      </p:sp>
    </p:spTree>
    <p:extLst>
      <p:ext uri="{BB962C8B-B14F-4D97-AF65-F5344CB8AC3E}">
        <p14:creationId xmlns:p14="http://schemas.microsoft.com/office/powerpoint/2010/main" val="15724136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8.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160228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0228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0228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3216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088606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4116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0230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7773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79338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2.jpeg"/></Relationships>
</file>

<file path=ppt/slideMasters/_rels/slideMaster5.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heme" Target="../theme/theme5.xml"/><Relationship Id="rId1" Type="http://schemas.openxmlformats.org/officeDocument/2006/relationships/slideLayout" Target="../slideLayouts/slideLayout5.xml"/><Relationship Id="rId4" Type="http://schemas.openxmlformats.org/officeDocument/2006/relationships/image" Target="../media/image2.jpeg"/></Relationships>
</file>

<file path=ppt/slideMasters/_rels/slideMaster6.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heme" Target="../theme/theme6.xml"/><Relationship Id="rId1" Type="http://schemas.openxmlformats.org/officeDocument/2006/relationships/slideLayout" Target="../slideLayouts/slideLayout6.xml"/><Relationship Id="rId4" Type="http://schemas.openxmlformats.org/officeDocument/2006/relationships/image" Target="../media/image2.jpeg"/></Relationships>
</file>

<file path=ppt/slideMasters/_rels/slideMaster7.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heme" Target="../theme/theme7.xml"/><Relationship Id="rId1" Type="http://schemas.openxmlformats.org/officeDocument/2006/relationships/slideLayout" Target="../slideLayouts/slideLayout7.xml"/><Relationship Id="rId4" Type="http://schemas.openxmlformats.org/officeDocument/2006/relationships/image" Target="../media/image2.jpeg"/></Relationships>
</file>

<file path=ppt/slideMasters/_rels/slideMaster8.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heme" Target="../theme/theme8.xml"/><Relationship Id="rId1" Type="http://schemas.openxmlformats.org/officeDocument/2006/relationships/slideLayout" Target="../slideLayouts/slideLayout8.xml"/><Relationship Id="rId4" Type="http://schemas.openxmlformats.org/officeDocument/2006/relationships/image" Target="../media/image2.jpeg"/></Relationships>
</file>

<file path=ppt/slideMasters/_rels/slideMaster9.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heme" Target="../theme/theme9.xml"/><Relationship Id="rId1" Type="http://schemas.openxmlformats.org/officeDocument/2006/relationships/slideLayout" Target="../slideLayouts/slideLayout9.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4"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extBox 2"/>
          <p:cNvSpPr txBox="1"/>
          <p:nvPr userDrawn="1"/>
        </p:nvSpPr>
        <p:spPr>
          <a:xfrm>
            <a:off x="7703435" y="6420173"/>
            <a:ext cx="1318661" cy="338554"/>
          </a:xfrm>
          <a:prstGeom prst="rect">
            <a:avLst/>
          </a:prstGeom>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i="0" dirty="0">
                <a:solidFill>
                  <a:schemeClr val="bg1"/>
                </a:solidFill>
                <a:latin typeface="Arial Narrow Bold"/>
                <a:cs typeface="Arial Narrow Bold"/>
              </a:rPr>
              <a:t>2018</a:t>
            </a:r>
          </a:p>
        </p:txBody>
      </p:sp>
    </p:spTree>
    <p:custDataLst>
      <p:tags r:id="rId3"/>
    </p:custDataLst>
    <p:extLst>
      <p:ext uri="{BB962C8B-B14F-4D97-AF65-F5344CB8AC3E}">
        <p14:creationId xmlns:p14="http://schemas.microsoft.com/office/powerpoint/2010/main" val="1040622915"/>
      </p:ext>
    </p:extLst>
  </p:cSld>
  <p:clrMap bg1="lt1" tx1="dk1" bg2="lt2" tx2="dk2" accent1="accent1" accent2="accent2" accent3="accent3" accent4="accent4" accent5="accent5" accent6="accent6" hlink="hlink" folHlink="folHlink"/>
  <p:sldLayoutIdLst>
    <p:sldLayoutId id="2147483709" r:id="rId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4"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7703435" y="6420173"/>
            <a:ext cx="1318661" cy="338554"/>
          </a:xfrm>
          <a:prstGeom prst="rect">
            <a:avLst/>
          </a:prstGeom>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i="0" dirty="0">
                <a:solidFill>
                  <a:schemeClr val="tx1"/>
                </a:solidFill>
                <a:latin typeface="Arial Narrow Bold"/>
                <a:cs typeface="Arial Narrow Bold"/>
              </a:rPr>
              <a:t>2018</a:t>
            </a:r>
          </a:p>
        </p:txBody>
      </p:sp>
    </p:spTree>
    <p:custDataLst>
      <p:tags r:id="rId3"/>
    </p:custDataLst>
    <p:extLst>
      <p:ext uri="{BB962C8B-B14F-4D97-AF65-F5344CB8AC3E}">
        <p14:creationId xmlns:p14="http://schemas.microsoft.com/office/powerpoint/2010/main" val="3514436161"/>
      </p:ext>
    </p:extLst>
  </p:cSld>
  <p:clrMap bg1="lt1" tx1="dk1" bg2="lt2" tx2="dk2" accent1="accent1" accent2="accent2" accent3="accent3" accent4="accent4" accent5="accent5" accent6="accent6" hlink="hlink" folHlink="folHlink"/>
  <p:sldLayoutIdLst>
    <p:sldLayoutId id="2147483686" r:id="rId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4"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7703435" y="6420173"/>
            <a:ext cx="1318661" cy="338554"/>
          </a:xfrm>
          <a:prstGeom prst="rect">
            <a:avLst/>
          </a:prstGeom>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i="0" dirty="0">
                <a:solidFill>
                  <a:schemeClr val="tx1"/>
                </a:solidFill>
                <a:latin typeface="Arial Narrow Bold"/>
                <a:cs typeface="Arial Narrow Bold"/>
              </a:rPr>
              <a:t>2018</a:t>
            </a:r>
          </a:p>
        </p:txBody>
      </p:sp>
    </p:spTree>
    <p:custDataLst>
      <p:tags r:id="rId3"/>
    </p:custDataLst>
    <p:extLst>
      <p:ext uri="{BB962C8B-B14F-4D97-AF65-F5344CB8AC3E}">
        <p14:creationId xmlns:p14="http://schemas.microsoft.com/office/powerpoint/2010/main" val="122273598"/>
      </p:ext>
    </p:extLst>
  </p:cSld>
  <p:clrMap bg1="lt1" tx1="dk1" bg2="lt2" tx2="dk2" accent1="accent1" accent2="accent2" accent3="accent3" accent4="accent4" accent5="accent5" accent6="accent6" hlink="hlink" folHlink="folHlink"/>
  <p:sldLayoutIdLst>
    <p:sldLayoutId id="2147483710" r:id="rId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indent="0" algn="l" defTabSz="457200" rtl="0" eaLnBrk="1" latinLnBrk="0" hangingPunct="1">
        <a:spcBef>
          <a:spcPct val="20000"/>
        </a:spcBef>
        <a:buFont typeface="Arial"/>
        <a:buNone/>
        <a:defRPr sz="3200" kern="1200">
          <a:solidFill>
            <a:srgbClr val="585858"/>
          </a:solidFill>
          <a:latin typeface="+mn-lt"/>
          <a:ea typeface="+mn-ea"/>
          <a:cs typeface="+mn-cs"/>
        </a:defRPr>
      </a:lvl1pPr>
      <a:lvl2pPr marL="457200" indent="0" algn="l" defTabSz="457200" rtl="0" eaLnBrk="1" latinLnBrk="0" hangingPunct="1">
        <a:spcBef>
          <a:spcPct val="20000"/>
        </a:spcBef>
        <a:buFont typeface="Arial"/>
        <a:buNone/>
        <a:defRPr sz="2800" kern="1200">
          <a:solidFill>
            <a:srgbClr val="585858"/>
          </a:solidFill>
          <a:latin typeface="+mn-lt"/>
          <a:ea typeface="+mn-ea"/>
          <a:cs typeface="+mn-cs"/>
        </a:defRPr>
      </a:lvl2pPr>
      <a:lvl3pPr marL="914400" indent="0" algn="l" defTabSz="457200" rtl="0" eaLnBrk="1" latinLnBrk="0" hangingPunct="1">
        <a:spcBef>
          <a:spcPct val="20000"/>
        </a:spcBef>
        <a:buFont typeface="Arial"/>
        <a:buNone/>
        <a:defRPr sz="2400" kern="1200">
          <a:solidFill>
            <a:srgbClr val="585858"/>
          </a:solidFill>
          <a:latin typeface="+mn-lt"/>
          <a:ea typeface="+mn-ea"/>
          <a:cs typeface="+mn-cs"/>
        </a:defRPr>
      </a:lvl3pPr>
      <a:lvl4pPr marL="1371600" indent="0" algn="l" defTabSz="457200" rtl="0" eaLnBrk="1" latinLnBrk="0" hangingPunct="1">
        <a:spcBef>
          <a:spcPct val="20000"/>
        </a:spcBef>
        <a:buFont typeface="Arial"/>
        <a:buNone/>
        <a:defRPr sz="2000" kern="1200">
          <a:solidFill>
            <a:srgbClr val="585858"/>
          </a:solidFill>
          <a:latin typeface="+mn-lt"/>
          <a:ea typeface="+mn-ea"/>
          <a:cs typeface="+mn-cs"/>
        </a:defRPr>
      </a:lvl4pPr>
      <a:lvl5pPr marL="1828800" indent="0" algn="l" defTabSz="457200" rtl="0" eaLnBrk="1" latinLnBrk="0" hangingPunct="1">
        <a:spcBef>
          <a:spcPct val="20000"/>
        </a:spcBef>
        <a:buFont typeface="Arial"/>
        <a:buNone/>
        <a:defRPr sz="2000" kern="1200">
          <a:solidFill>
            <a:srgbClr val="5858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4"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7703435" y="6420173"/>
            <a:ext cx="1318661" cy="338554"/>
          </a:xfrm>
          <a:prstGeom prst="rect">
            <a:avLst/>
          </a:prstGeom>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dirty="0">
                <a:solidFill>
                  <a:prstClr val="black"/>
                </a:solidFill>
                <a:latin typeface="Arial Narrow Bold"/>
                <a:cs typeface="Arial Narrow Bold"/>
              </a:rPr>
              <a:t>2018</a:t>
            </a:r>
          </a:p>
        </p:txBody>
      </p:sp>
    </p:spTree>
    <p:custDataLst>
      <p:tags r:id="rId3"/>
    </p:custDataLst>
    <p:extLst>
      <p:ext uri="{BB962C8B-B14F-4D97-AF65-F5344CB8AC3E}">
        <p14:creationId xmlns:p14="http://schemas.microsoft.com/office/powerpoint/2010/main" val="3472309672"/>
      </p:ext>
    </p:extLst>
  </p:cSld>
  <p:clrMap bg1="lt1" tx1="dk1" bg2="lt2" tx2="dk2" accent1="accent1" accent2="accent2" accent3="accent3" accent4="accent4" accent5="accent5" accent6="accent6" hlink="hlink" folHlink="folHlink"/>
  <p:sldLayoutIdLst>
    <p:sldLayoutId id="2147483712" r:id="rId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4"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7703435" y="6420173"/>
            <a:ext cx="1318661" cy="338554"/>
          </a:xfrm>
          <a:prstGeom prst="rect">
            <a:avLst/>
          </a:prstGeom>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dirty="0">
                <a:solidFill>
                  <a:prstClr val="black"/>
                </a:solidFill>
                <a:latin typeface="Arial Narrow Bold"/>
                <a:cs typeface="Arial Narrow Bold"/>
              </a:rPr>
              <a:t>2018</a:t>
            </a:r>
          </a:p>
        </p:txBody>
      </p:sp>
    </p:spTree>
    <p:custDataLst>
      <p:tags r:id="rId3"/>
    </p:custDataLst>
    <p:extLst>
      <p:ext uri="{BB962C8B-B14F-4D97-AF65-F5344CB8AC3E}">
        <p14:creationId xmlns:p14="http://schemas.microsoft.com/office/powerpoint/2010/main" val="1407969800"/>
      </p:ext>
    </p:extLst>
  </p:cSld>
  <p:clrMap bg1="lt1" tx1="dk1" bg2="lt2" tx2="dk2" accent1="accent1" accent2="accent2" accent3="accent3" accent4="accent4" accent5="accent5" accent6="accent6" hlink="hlink" folHlink="folHlink"/>
  <p:sldLayoutIdLst>
    <p:sldLayoutId id="2147483714" r:id="rId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4"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7703435" y="6420173"/>
            <a:ext cx="1318661" cy="338554"/>
          </a:xfrm>
          <a:prstGeom prst="rect">
            <a:avLst/>
          </a:prstGeom>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dirty="0">
                <a:solidFill>
                  <a:prstClr val="black"/>
                </a:solidFill>
                <a:latin typeface="Arial Narrow Bold"/>
                <a:cs typeface="Arial Narrow Bold"/>
              </a:rPr>
              <a:t>2018</a:t>
            </a:r>
          </a:p>
        </p:txBody>
      </p:sp>
    </p:spTree>
    <p:custDataLst>
      <p:tags r:id="rId3"/>
    </p:custDataLst>
    <p:extLst>
      <p:ext uri="{BB962C8B-B14F-4D97-AF65-F5344CB8AC3E}">
        <p14:creationId xmlns:p14="http://schemas.microsoft.com/office/powerpoint/2010/main" val="1648312415"/>
      </p:ext>
    </p:extLst>
  </p:cSld>
  <p:clrMap bg1="lt1" tx1="dk1" bg2="lt2" tx2="dk2" accent1="accent1" accent2="accent2" accent3="accent3" accent4="accent4" accent5="accent5" accent6="accent6" hlink="hlink" folHlink="folHlink"/>
  <p:sldLayoutIdLst>
    <p:sldLayoutId id="2147483716" r:id="rId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4"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7703435" y="6420173"/>
            <a:ext cx="1318661" cy="338554"/>
          </a:xfrm>
          <a:prstGeom prst="rect">
            <a:avLst/>
          </a:prstGeom>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dirty="0">
                <a:solidFill>
                  <a:prstClr val="black"/>
                </a:solidFill>
                <a:latin typeface="Arial Narrow Bold"/>
                <a:cs typeface="Arial Narrow Bold"/>
              </a:rPr>
              <a:t>2018</a:t>
            </a:r>
          </a:p>
        </p:txBody>
      </p:sp>
    </p:spTree>
    <p:custDataLst>
      <p:tags r:id="rId3"/>
    </p:custDataLst>
    <p:extLst>
      <p:ext uri="{BB962C8B-B14F-4D97-AF65-F5344CB8AC3E}">
        <p14:creationId xmlns:p14="http://schemas.microsoft.com/office/powerpoint/2010/main" val="2576859438"/>
      </p:ext>
    </p:extLst>
  </p:cSld>
  <p:clrMap bg1="lt1" tx1="dk1" bg2="lt2" tx2="dk2" accent1="accent1" accent2="accent2" accent3="accent3" accent4="accent4" accent5="accent5" accent6="accent6" hlink="hlink" folHlink="folHlink"/>
  <p:sldLayoutIdLst>
    <p:sldLayoutId id="2147483718" r:id="rId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4"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7703435" y="6420173"/>
            <a:ext cx="1318661" cy="338554"/>
          </a:xfrm>
          <a:prstGeom prst="rect">
            <a:avLst/>
          </a:prstGeom>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dirty="0">
                <a:solidFill>
                  <a:prstClr val="black"/>
                </a:solidFill>
                <a:latin typeface="Arial Narrow Bold"/>
                <a:cs typeface="Arial Narrow Bold"/>
              </a:rPr>
              <a:t>2018</a:t>
            </a:r>
          </a:p>
        </p:txBody>
      </p:sp>
    </p:spTree>
    <p:custDataLst>
      <p:tags r:id="rId3"/>
    </p:custDataLst>
    <p:extLst>
      <p:ext uri="{BB962C8B-B14F-4D97-AF65-F5344CB8AC3E}">
        <p14:creationId xmlns:p14="http://schemas.microsoft.com/office/powerpoint/2010/main" val="2838200888"/>
      </p:ext>
    </p:extLst>
  </p:cSld>
  <p:clrMap bg1="lt1" tx1="dk1" bg2="lt2" tx2="dk2" accent1="accent1" accent2="accent2" accent3="accent3" accent4="accent4" accent5="accent5" accent6="accent6" hlink="hlink" folHlink="folHlink"/>
  <p:sldLayoutIdLst>
    <p:sldLayoutId id="2147483720" r:id="rId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4"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7703435" y="6420173"/>
            <a:ext cx="1318661" cy="338554"/>
          </a:xfrm>
          <a:prstGeom prst="rect">
            <a:avLst/>
          </a:prstGeom>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dirty="0">
                <a:solidFill>
                  <a:prstClr val="black"/>
                </a:solidFill>
                <a:latin typeface="Arial Narrow Bold"/>
                <a:cs typeface="Arial Narrow Bold"/>
              </a:rPr>
              <a:t>2018</a:t>
            </a:r>
          </a:p>
        </p:txBody>
      </p:sp>
    </p:spTree>
    <p:custDataLst>
      <p:tags r:id="rId3"/>
    </p:custDataLst>
    <p:extLst>
      <p:ext uri="{BB962C8B-B14F-4D97-AF65-F5344CB8AC3E}">
        <p14:creationId xmlns:p14="http://schemas.microsoft.com/office/powerpoint/2010/main" val="1786041955"/>
      </p:ext>
    </p:extLst>
  </p:cSld>
  <p:clrMap bg1="lt1" tx1="dk1" bg2="lt2" tx2="dk2" accent1="accent1" accent2="accent2" accent3="accent3" accent4="accent4" accent5="accent5" accent6="accent6" hlink="hlink" folHlink="folHlink"/>
  <p:sldLayoutIdLst>
    <p:sldLayoutId id="2147483723" r:id="rId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3.jpg"/><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2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491634" y="1582003"/>
            <a:ext cx="4972713" cy="291465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ct val="80000"/>
              </a:lnSpc>
            </a:pPr>
            <a:r>
              <a:rPr lang="en-US" sz="5400" b="1" spc="-150" dirty="0">
                <a:solidFill>
                  <a:srgbClr val="FFFFFF"/>
                </a:solidFill>
                <a:latin typeface="Arial Narrow Bold"/>
                <a:cs typeface="Arial Narrow Bold"/>
              </a:rPr>
              <a:t>NOVEMBER IS FOUNDATION MONTH</a:t>
            </a:r>
          </a:p>
        </p:txBody>
      </p:sp>
      <p:sp>
        <p:nvSpPr>
          <p:cNvPr id="6" name="Title 1"/>
          <p:cNvSpPr txBox="1">
            <a:spLocks/>
          </p:cNvSpPr>
          <p:nvPr/>
        </p:nvSpPr>
        <p:spPr>
          <a:xfrm>
            <a:off x="709061" y="3776869"/>
            <a:ext cx="4972713" cy="1660777"/>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pPr>
              <a:lnSpc>
                <a:spcPct val="90000"/>
              </a:lnSpc>
            </a:pPr>
            <a:endParaRPr lang="en-US" sz="3600" b="0" spc="0" dirty="0">
              <a:solidFill>
                <a:srgbClr val="FFFFFF"/>
              </a:solidFill>
              <a:latin typeface="Arial"/>
              <a:cs typeface="Arial"/>
            </a:endParaRPr>
          </a:p>
        </p:txBody>
      </p:sp>
    </p:spTree>
    <p:custDataLst>
      <p:tags r:id="rId1"/>
    </p:custDataLst>
    <p:extLst>
      <p:ext uri="{BB962C8B-B14F-4D97-AF65-F5344CB8AC3E}">
        <p14:creationId xmlns:p14="http://schemas.microsoft.com/office/powerpoint/2010/main" val="3853381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txBox="1">
            <a:spLocks/>
          </p:cNvSpPr>
          <p:nvPr/>
        </p:nvSpPr>
        <p:spPr>
          <a:xfrm>
            <a:off x="552566" y="1642455"/>
            <a:ext cx="7787870" cy="358924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800" dirty="0">
              <a:solidFill>
                <a:srgbClr val="585858"/>
              </a:solidFill>
              <a:latin typeface="Georgia"/>
              <a:cs typeface="Georgia"/>
            </a:endParaRPr>
          </a:p>
        </p:txBody>
      </p:sp>
      <p:sp>
        <p:nvSpPr>
          <p:cNvPr id="4" name="Title 1"/>
          <p:cNvSpPr txBox="1">
            <a:spLocks/>
          </p:cNvSpPr>
          <p:nvPr/>
        </p:nvSpPr>
        <p:spPr>
          <a:xfrm>
            <a:off x="375561" y="354842"/>
            <a:ext cx="8577464" cy="617431"/>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a:solidFill>
                  <a:schemeClr val="bg1"/>
                </a:solidFill>
              </a:rPr>
              <a:t>WHAT IS THE ROTARY FOUNDATION?</a:t>
            </a:r>
          </a:p>
        </p:txBody>
      </p:sp>
      <p:sp>
        <p:nvSpPr>
          <p:cNvPr id="8" name="Content Placeholder 15"/>
          <p:cNvSpPr txBox="1">
            <a:spLocks/>
          </p:cNvSpPr>
          <p:nvPr/>
        </p:nvSpPr>
        <p:spPr>
          <a:xfrm>
            <a:off x="375561" y="1606711"/>
            <a:ext cx="4084061" cy="4180860"/>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Font typeface="Arial"/>
              <a:buNone/>
            </a:pPr>
            <a:r>
              <a:rPr lang="en-US" altLang="en-US" sz="2600" dirty="0">
                <a:solidFill>
                  <a:srgbClr val="585858"/>
                </a:solidFill>
                <a:latin typeface="Georgia" panose="02040502050405020303" pitchFamily="18" charset="0"/>
                <a:ea typeface="ＭＳ Ｐゴシック" pitchFamily="34" charset="-128"/>
              </a:rPr>
              <a:t>The mission of The Rotary Foundation is to enable Rotarians to advance world understanding, goodwill, and peace through the improvement of health, the support of education, and the alleviation of poverty.</a:t>
            </a:r>
            <a:endParaRPr lang="en-US" altLang="en-US" sz="2600" dirty="0">
              <a:solidFill>
                <a:srgbClr val="585858"/>
              </a:solidFill>
              <a:latin typeface="Georgia" panose="02040502050405020303" pitchFamily="18" charset="0"/>
              <a:ea typeface="ＭＳ Ｐゴシック" pitchFamily="34" charset="-128"/>
              <a:cs typeface="ヒラギノ角ゴ Pro W3" pitchFamily="-84" charset="-128"/>
            </a:endParaRPr>
          </a:p>
          <a:p>
            <a:pPr marL="0" indent="0">
              <a:spcBef>
                <a:spcPts val="0"/>
              </a:spcBef>
              <a:buFont typeface="Arial"/>
              <a:buNone/>
            </a:pPr>
            <a:endParaRPr lang="en-US" sz="2600" dirty="0"/>
          </a:p>
        </p:txBody>
      </p:sp>
      <p:pic>
        <p:nvPicPr>
          <p:cNvPr id="9" name="Content Placeholder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580059" y="1606711"/>
            <a:ext cx="2012300" cy="2140222"/>
          </a:xfrm>
          <a:prstGeom prst="rect">
            <a:avLst/>
          </a:prstGeom>
        </p:spPr>
      </p:pic>
      <p:pic>
        <p:nvPicPr>
          <p:cNvPr id="10" name="Content Placeholder 2"/>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4580059" y="3729826"/>
            <a:ext cx="2012299" cy="2285764"/>
          </a:xfrm>
          <a:prstGeom prst="rect">
            <a:avLst/>
          </a:prstGeom>
        </p:spPr>
      </p:pic>
      <p:pic>
        <p:nvPicPr>
          <p:cNvPr id="11" name="Content Placeholder 3"/>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6550403" y="1606710"/>
            <a:ext cx="2569403" cy="4408880"/>
          </a:xfrm>
          <a:prstGeom prst="rect">
            <a:avLst/>
          </a:prstGeom>
        </p:spPr>
      </p:pic>
    </p:spTree>
    <p:custDataLst>
      <p:tags r:id="rId1"/>
    </p:custDataLst>
    <p:extLst>
      <p:ext uri="{BB962C8B-B14F-4D97-AF65-F5344CB8AC3E}">
        <p14:creationId xmlns:p14="http://schemas.microsoft.com/office/powerpoint/2010/main" val="1545924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Content Placeholder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1273629"/>
            <a:ext cx="4551629" cy="4555671"/>
          </a:xfrm>
          <a:prstGeom prst="rect">
            <a:avLst/>
          </a:prstGeom>
        </p:spPr>
      </p:pic>
      <p:pic>
        <p:nvPicPr>
          <p:cNvPr id="7" name="Content Placeholder 7"/>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651150" y="1273629"/>
            <a:ext cx="4492850" cy="4555672"/>
          </a:xfrm>
          <a:prstGeom prst="rect">
            <a:avLst/>
          </a:prstGeom>
        </p:spPr>
      </p:pic>
      <p:sp>
        <p:nvSpPr>
          <p:cNvPr id="3" name="Content Placeholder 2"/>
          <p:cNvSpPr txBox="1">
            <a:spLocks/>
          </p:cNvSpPr>
          <p:nvPr/>
        </p:nvSpPr>
        <p:spPr>
          <a:xfrm>
            <a:off x="552566" y="1642455"/>
            <a:ext cx="7787870" cy="358924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800" dirty="0">
              <a:solidFill>
                <a:srgbClr val="585858"/>
              </a:solidFill>
              <a:latin typeface="Georgia"/>
              <a:cs typeface="Georgia"/>
            </a:endParaRPr>
          </a:p>
        </p:txBody>
      </p:sp>
      <p:sp>
        <p:nvSpPr>
          <p:cNvPr id="4" name="Title 1"/>
          <p:cNvSpPr txBox="1">
            <a:spLocks/>
          </p:cNvSpPr>
          <p:nvPr/>
        </p:nvSpPr>
        <p:spPr>
          <a:xfrm>
            <a:off x="313899" y="382137"/>
            <a:ext cx="8639126" cy="590136"/>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a:solidFill>
                  <a:schemeClr val="bg1"/>
                </a:solidFill>
              </a:rPr>
              <a:t>OUR FOUNDATION IS UNIQUE</a:t>
            </a:r>
          </a:p>
        </p:txBody>
      </p:sp>
    </p:spTree>
    <p:custDataLst>
      <p:tags r:id="rId1"/>
    </p:custDataLst>
    <p:extLst>
      <p:ext uri="{BB962C8B-B14F-4D97-AF65-F5344CB8AC3E}">
        <p14:creationId xmlns:p14="http://schemas.microsoft.com/office/powerpoint/2010/main" val="1302049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1" name="Rectangle 3"/>
          <p:cNvSpPr txBox="1">
            <a:spLocks noChangeArrowheads="1"/>
          </p:cNvSpPr>
          <p:nvPr/>
        </p:nvSpPr>
        <p:spPr bwMode="auto">
          <a:xfrm>
            <a:off x="1787627" y="1331351"/>
            <a:ext cx="7162800" cy="515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36550" indent="-336550" defTabSz="457200" eaLnBrk="0" hangingPunct="0">
              <a:defRPr sz="2400">
                <a:solidFill>
                  <a:schemeClr val="tx1"/>
                </a:solidFill>
                <a:latin typeface="Arial" pitchFamily="34" charset="0"/>
                <a:ea typeface="ヒラギノ角ゴ Pro W3" pitchFamily="-84" charset="-128"/>
              </a:defRPr>
            </a:lvl1pPr>
            <a:lvl2pPr marL="742950" indent="-285750" defTabSz="457200" eaLnBrk="0" hangingPunct="0">
              <a:defRPr sz="2400">
                <a:solidFill>
                  <a:schemeClr val="tx1"/>
                </a:solidFill>
                <a:latin typeface="Arial" pitchFamily="34" charset="0"/>
                <a:ea typeface="ヒラギノ角ゴ Pro W3" pitchFamily="-84" charset="-128"/>
              </a:defRPr>
            </a:lvl2pPr>
            <a:lvl3pPr marL="1143000" indent="-228600" defTabSz="457200" eaLnBrk="0" hangingPunct="0">
              <a:defRPr sz="2400">
                <a:solidFill>
                  <a:schemeClr val="tx1"/>
                </a:solidFill>
                <a:latin typeface="Arial" pitchFamily="34" charset="0"/>
                <a:ea typeface="ヒラギノ角ゴ Pro W3" pitchFamily="-84" charset="-128"/>
              </a:defRPr>
            </a:lvl3pPr>
            <a:lvl4pPr marL="1600200" indent="-228600" defTabSz="457200" eaLnBrk="0" hangingPunct="0">
              <a:defRPr sz="2400">
                <a:solidFill>
                  <a:schemeClr val="tx1"/>
                </a:solidFill>
                <a:latin typeface="Arial" pitchFamily="34" charset="0"/>
                <a:ea typeface="ヒラギノ角ゴ Pro W3" pitchFamily="-84" charset="-128"/>
              </a:defRPr>
            </a:lvl4pPr>
            <a:lvl5pPr marL="2057400" indent="-228600" defTabSz="457200" eaLnBrk="0" hangingPunct="0">
              <a:defRPr sz="2400">
                <a:solidFill>
                  <a:schemeClr val="tx1"/>
                </a:solidFill>
                <a:latin typeface="Arial" pitchFamily="34" charset="0"/>
                <a:ea typeface="ヒラギノ角ゴ Pro W3" pitchFamily="-8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pitchFamily="-8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pitchFamily="-8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pitchFamily="-8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pitchFamily="-84" charset="-128"/>
              </a:defRPr>
            </a:lvl9pPr>
          </a:lstStyle>
          <a:p>
            <a:pPr marL="342900" indent="-342900" eaLnBrk="1" hangingPunct="1">
              <a:spcAft>
                <a:spcPts val="2900"/>
              </a:spcAft>
              <a:buFont typeface="Arial" panose="020B0604020202020204" pitchFamily="34" charset="0"/>
              <a:buChar char="•"/>
            </a:pPr>
            <a:r>
              <a:rPr lang="en-US" dirty="0">
                <a:solidFill>
                  <a:srgbClr val="58585A"/>
                </a:solidFill>
                <a:latin typeface="Georgia" pitchFamily="18" charset="0"/>
              </a:rPr>
              <a:t>Peace and conflict prevention/resolution</a:t>
            </a:r>
          </a:p>
          <a:p>
            <a:pPr marL="342900" indent="-342900" eaLnBrk="1" hangingPunct="1">
              <a:spcAft>
                <a:spcPts val="2900"/>
              </a:spcAft>
              <a:buFont typeface="Arial" panose="020B0604020202020204" pitchFamily="34" charset="0"/>
              <a:buChar char="•"/>
            </a:pPr>
            <a:r>
              <a:rPr lang="en-US" dirty="0">
                <a:solidFill>
                  <a:srgbClr val="58585A"/>
                </a:solidFill>
                <a:latin typeface="Georgia" pitchFamily="18" charset="0"/>
              </a:rPr>
              <a:t>Disease prevention and treatment</a:t>
            </a:r>
          </a:p>
          <a:p>
            <a:pPr marL="342900" indent="-342900" eaLnBrk="1" hangingPunct="1">
              <a:spcAft>
                <a:spcPts val="2900"/>
              </a:spcAft>
              <a:buFont typeface="Arial" panose="020B0604020202020204" pitchFamily="34" charset="0"/>
              <a:buChar char="•"/>
            </a:pPr>
            <a:r>
              <a:rPr lang="en-US" dirty="0">
                <a:solidFill>
                  <a:srgbClr val="58585A"/>
                </a:solidFill>
                <a:latin typeface="Georgia" pitchFamily="18" charset="0"/>
              </a:rPr>
              <a:t>Water and sanitation</a:t>
            </a:r>
          </a:p>
          <a:p>
            <a:pPr marL="342900" indent="-342900" eaLnBrk="1" hangingPunct="1">
              <a:spcAft>
                <a:spcPts val="2900"/>
              </a:spcAft>
              <a:buFont typeface="Arial" panose="020B0604020202020204" pitchFamily="34" charset="0"/>
              <a:buChar char="•"/>
            </a:pPr>
            <a:r>
              <a:rPr lang="en-US" dirty="0">
                <a:solidFill>
                  <a:srgbClr val="58585A"/>
                </a:solidFill>
                <a:latin typeface="Georgia" pitchFamily="18" charset="0"/>
              </a:rPr>
              <a:t>Maternal and child health</a:t>
            </a:r>
          </a:p>
          <a:p>
            <a:pPr marL="342900" indent="-342900" eaLnBrk="1" hangingPunct="1">
              <a:spcAft>
                <a:spcPts val="2900"/>
              </a:spcAft>
              <a:buFont typeface="Arial" panose="020B0604020202020204" pitchFamily="34" charset="0"/>
              <a:buChar char="•"/>
            </a:pPr>
            <a:r>
              <a:rPr lang="en-US" dirty="0">
                <a:solidFill>
                  <a:srgbClr val="58585A"/>
                </a:solidFill>
                <a:latin typeface="Georgia" pitchFamily="18" charset="0"/>
              </a:rPr>
              <a:t>Basic education and literacy</a:t>
            </a:r>
          </a:p>
          <a:p>
            <a:pPr marL="342900" indent="-342900" eaLnBrk="1" hangingPunct="1">
              <a:spcAft>
                <a:spcPts val="2900"/>
              </a:spcAft>
              <a:buFont typeface="Arial" panose="020B0604020202020204" pitchFamily="34" charset="0"/>
              <a:buChar char="•"/>
            </a:pPr>
            <a:r>
              <a:rPr lang="en-US" dirty="0">
                <a:solidFill>
                  <a:srgbClr val="58585A"/>
                </a:solidFill>
                <a:latin typeface="Georgia" pitchFamily="18" charset="0"/>
              </a:rPr>
              <a:t>Economic and community development</a:t>
            </a:r>
          </a:p>
          <a:p>
            <a:pPr marL="342900" indent="-342900" eaLnBrk="1" hangingPunct="1">
              <a:spcAft>
                <a:spcPts val="2900"/>
              </a:spcAft>
              <a:buFont typeface="Arial" panose="020B0604020202020204" pitchFamily="34" charset="0"/>
              <a:buChar char="•"/>
            </a:pPr>
            <a:r>
              <a:rPr lang="en-US" dirty="0">
                <a:solidFill>
                  <a:srgbClr val="58585A"/>
                </a:solidFill>
                <a:latin typeface="Georgia" pitchFamily="18" charset="0"/>
              </a:rPr>
              <a:t>Protecting the Environment</a:t>
            </a:r>
          </a:p>
          <a:p>
            <a:pPr eaLnBrk="1" hangingPunct="1">
              <a:spcBef>
                <a:spcPct val="20000"/>
              </a:spcBef>
              <a:spcAft>
                <a:spcPts val="2900"/>
              </a:spcAft>
              <a:buFont typeface="Arial" pitchFamily="34" charset="0"/>
              <a:buChar char="•"/>
            </a:pPr>
            <a:endParaRPr lang="en-US" sz="4300" dirty="0">
              <a:solidFill>
                <a:srgbClr val="58585A"/>
              </a:solidFill>
              <a:latin typeface="Calibri" pitchFamily="34" charset="0"/>
            </a:endParaRPr>
          </a:p>
        </p:txBody>
      </p:sp>
      <p:sp>
        <p:nvSpPr>
          <p:cNvPr id="11" name="Title 1"/>
          <p:cNvSpPr txBox="1">
            <a:spLocks/>
          </p:cNvSpPr>
          <p:nvPr/>
        </p:nvSpPr>
        <p:spPr>
          <a:xfrm>
            <a:off x="644237" y="354842"/>
            <a:ext cx="8306190" cy="533812"/>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a:solidFill>
                  <a:schemeClr val="bg1"/>
                </a:solidFill>
              </a:rPr>
              <a:t>OUR SEVEN AREAS OF FOCUS:</a:t>
            </a:r>
          </a:p>
        </p:txBody>
      </p:sp>
    </p:spTree>
    <p:custDataLst>
      <p:tags r:id="rId1"/>
    </p:custDataLst>
    <p:extLst>
      <p:ext uri="{BB962C8B-B14F-4D97-AF65-F5344CB8AC3E}">
        <p14:creationId xmlns:p14="http://schemas.microsoft.com/office/powerpoint/2010/main" val="2528751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txBox="1">
            <a:spLocks/>
          </p:cNvSpPr>
          <p:nvPr/>
        </p:nvSpPr>
        <p:spPr>
          <a:xfrm>
            <a:off x="220057" y="1518469"/>
            <a:ext cx="8732968" cy="430996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US" sz="2400" dirty="0">
              <a:solidFill>
                <a:srgbClr val="585858"/>
              </a:solidFill>
              <a:latin typeface="Georgia"/>
              <a:cs typeface="Georgia"/>
            </a:endParaRPr>
          </a:p>
        </p:txBody>
      </p:sp>
      <p:sp>
        <p:nvSpPr>
          <p:cNvPr id="4" name="Title 1"/>
          <p:cNvSpPr txBox="1">
            <a:spLocks/>
          </p:cNvSpPr>
          <p:nvPr/>
        </p:nvSpPr>
        <p:spPr>
          <a:xfrm>
            <a:off x="370219" y="409433"/>
            <a:ext cx="8582806" cy="690865"/>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a:solidFill>
                  <a:schemeClr val="bg1"/>
                </a:solidFill>
              </a:rPr>
              <a:t>SUPPORTING THE ROTARY FOUNDATION</a:t>
            </a:r>
          </a:p>
        </p:txBody>
      </p:sp>
      <p:sp>
        <p:nvSpPr>
          <p:cNvPr id="7" name="Rectangle 4"/>
          <p:cNvSpPr txBox="1">
            <a:spLocks noChangeArrowheads="1"/>
          </p:cNvSpPr>
          <p:nvPr/>
        </p:nvSpPr>
        <p:spPr bwMode="auto">
          <a:xfrm>
            <a:off x="6216742" y="4376986"/>
            <a:ext cx="2667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Arial" pitchFamily="1"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pitchFamily="1"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pitchFamily="1"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pitchFamily="1"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pitchFamily="1"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000" b="1" i="0" u="none" strike="noStrike" kern="0" cap="none" spc="0" normalizeH="0" baseline="0" noProof="0" dirty="0">
                <a:ln>
                  <a:noFill/>
                </a:ln>
                <a:solidFill>
                  <a:srgbClr val="585858"/>
                </a:solidFill>
                <a:effectLst/>
                <a:uLnTx/>
                <a:uFillTx/>
                <a:latin typeface="Georgia" pitchFamily="18" charset="0"/>
                <a:cs typeface="Arial"/>
              </a:rPr>
              <a:t>Endowment Fund</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0" cap="none" spc="0" normalizeH="0" baseline="0" noProof="0" dirty="0">
                <a:ln>
                  <a:noFill/>
                </a:ln>
                <a:solidFill>
                  <a:srgbClr val="585858"/>
                </a:solidFill>
                <a:effectLst/>
                <a:uLnTx/>
                <a:uFillTx/>
                <a:latin typeface="Georgia" pitchFamily="18" charset="0"/>
                <a:cs typeface="Arial"/>
              </a:rPr>
              <a:t>To Secure Tomorrow</a:t>
            </a:r>
          </a:p>
        </p:txBody>
      </p:sp>
      <p:sp>
        <p:nvSpPr>
          <p:cNvPr id="8" name="Rectangle 3"/>
          <p:cNvSpPr txBox="1">
            <a:spLocks noChangeArrowheads="1"/>
          </p:cNvSpPr>
          <p:nvPr/>
        </p:nvSpPr>
        <p:spPr bwMode="auto">
          <a:xfrm>
            <a:off x="3048000" y="4376936"/>
            <a:ext cx="3048000" cy="11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Arial" pitchFamily="1"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pitchFamily="1"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pitchFamily="1"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pitchFamily="1"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pitchFamily="1"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0" lang="en-US" sz="2000" b="1" i="0" u="none" strike="noStrike" kern="0" cap="none" spc="0" normalizeH="0" baseline="0" noProof="0" dirty="0">
                <a:ln>
                  <a:noFill/>
                </a:ln>
                <a:solidFill>
                  <a:srgbClr val="585858"/>
                </a:solidFill>
                <a:effectLst/>
                <a:uLnTx/>
                <a:uFillTx/>
                <a:latin typeface="Georgia" pitchFamily="18" charset="0"/>
                <a:cs typeface="Arial"/>
              </a:rPr>
              <a:t>Annual Fund</a:t>
            </a:r>
          </a:p>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0" cap="none" spc="0" normalizeH="0" baseline="0" noProof="0" dirty="0">
                <a:ln>
                  <a:noFill/>
                </a:ln>
                <a:solidFill>
                  <a:srgbClr val="585858"/>
                </a:solidFill>
                <a:effectLst/>
                <a:uLnTx/>
                <a:uFillTx/>
                <a:latin typeface="Georgia" pitchFamily="18" charset="0"/>
                <a:cs typeface="Arial"/>
              </a:rPr>
              <a:t>For Support Today</a:t>
            </a:r>
          </a:p>
        </p:txBody>
      </p:sp>
      <p:sp>
        <p:nvSpPr>
          <p:cNvPr id="9" name="Text Box 8"/>
          <p:cNvSpPr txBox="1">
            <a:spLocks noChangeArrowheads="1"/>
          </p:cNvSpPr>
          <p:nvPr/>
        </p:nvSpPr>
        <p:spPr bwMode="auto">
          <a:xfrm>
            <a:off x="370219" y="4399600"/>
            <a:ext cx="2667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2000" b="1" i="0" u="none" strike="noStrike" kern="0" cap="none" spc="0" normalizeH="0" baseline="0" noProof="0" dirty="0">
                <a:ln>
                  <a:noFill/>
                </a:ln>
                <a:solidFill>
                  <a:srgbClr val="585858"/>
                </a:solidFill>
                <a:effectLst/>
                <a:uLnTx/>
                <a:uFillTx/>
                <a:latin typeface="Georgia" pitchFamily="18" charset="0"/>
              </a:rPr>
              <a:t>PolioPlus Fund</a:t>
            </a:r>
          </a:p>
          <a:p>
            <a:pPr marL="0" marR="0" lvl="0" indent="0" algn="ctr" defTabSz="914400" eaLnBrk="1" fontAlgn="auto" latinLnBrk="0" hangingPunct="1">
              <a:lnSpc>
                <a:spcPct val="100000"/>
              </a:lnSpc>
              <a:spcBef>
                <a:spcPct val="20000"/>
              </a:spcBef>
              <a:spcAft>
                <a:spcPts val="0"/>
              </a:spcAft>
              <a:buClrTx/>
              <a:buSzTx/>
              <a:buFontTx/>
              <a:buNone/>
              <a:tabLst/>
              <a:defRPr/>
            </a:pPr>
            <a:r>
              <a:rPr kumimoji="0" lang="en-US" sz="2000" b="0" i="0" u="none" strike="noStrike" kern="0" cap="none" spc="0" normalizeH="0" baseline="0" noProof="0" dirty="0">
                <a:ln>
                  <a:noFill/>
                </a:ln>
                <a:solidFill>
                  <a:srgbClr val="585858"/>
                </a:solidFill>
                <a:effectLst/>
                <a:uLnTx/>
                <a:uFillTx/>
                <a:latin typeface="Georgia" pitchFamily="18" charset="0"/>
              </a:rPr>
              <a:t>End Polio Now</a:t>
            </a:r>
          </a:p>
        </p:txBody>
      </p:sp>
      <p:pic>
        <p:nvPicPr>
          <p:cNvPr id="2" name="Pictur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05737" y="2073732"/>
            <a:ext cx="2999003" cy="1999336"/>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0" y="2073731"/>
            <a:ext cx="3032242" cy="1994755"/>
          </a:xfrm>
          <a:prstGeom prst="rect">
            <a:avLst/>
          </a:prstGeom>
        </p:spPr>
      </p:pic>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94735" y="2073732"/>
            <a:ext cx="2992133" cy="1994755"/>
          </a:xfrm>
          <a:prstGeom prst="rect">
            <a:avLst/>
          </a:prstGeom>
        </p:spPr>
      </p:pic>
    </p:spTree>
    <p:custDataLst>
      <p:tags r:id="rId1"/>
    </p:custDataLst>
    <p:extLst>
      <p:ext uri="{BB962C8B-B14F-4D97-AF65-F5344CB8AC3E}">
        <p14:creationId xmlns:p14="http://schemas.microsoft.com/office/powerpoint/2010/main" val="391208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0250" y="300251"/>
            <a:ext cx="8097933" cy="539503"/>
          </a:xfrm>
          <a:prstGeom prst="rect">
            <a:avLst/>
          </a:prstGeom>
        </p:spPr>
        <p:txBody>
          <a:bodyPr/>
          <a:lstStyle/>
          <a:p>
            <a:pPr algn="l"/>
            <a:r>
              <a:rPr lang="en-US" sz="3600" dirty="0">
                <a:solidFill>
                  <a:schemeClr val="bg1"/>
                </a:solidFill>
                <a:latin typeface="Arial Narrow Bold" pitchFamily="34" charset="0"/>
              </a:rPr>
              <a:t>POLIOPLUS FUND</a:t>
            </a:r>
          </a:p>
        </p:txBody>
      </p:sp>
      <p:pic>
        <p:nvPicPr>
          <p:cNvPr id="8" name="Picture 4"/>
          <p:cNvPicPr>
            <a:picLocks noGrp="1" noChangeAspect="1" noChangeArrowheads="1"/>
          </p:cNvPicPr>
          <p:nvPr>
            <p:ph idx="4294967295"/>
          </p:nvPr>
        </p:nvPicPr>
        <p:blipFill>
          <a:blip r:embed="rId4" cstate="email">
            <a:extLst>
              <a:ext uri="{28A0092B-C50C-407E-A947-70E740481C1C}">
                <a14:useLocalDpi xmlns:a14="http://schemas.microsoft.com/office/drawing/2010/main"/>
              </a:ext>
            </a:extLst>
          </a:blip>
          <a:stretch>
            <a:fillRect/>
          </a:stretch>
        </p:blipFill>
        <p:spPr bwMode="auto">
          <a:xfrm>
            <a:off x="327836" y="1379538"/>
            <a:ext cx="3454400" cy="2324100"/>
          </a:xfrm>
          <a:prstGeom prst="rect">
            <a:avLst/>
          </a:prstGeom>
          <a:noFill/>
          <a:ln w="3175">
            <a:noFill/>
          </a:ln>
          <a:effectLst>
            <a:outerShdw blurRad="50800" dist="38100" dir="5400000" algn="t" rotWithShape="0">
              <a:schemeClr val="accent4">
                <a:lumMod val="50000"/>
                <a:alpha val="40000"/>
              </a:schemeClr>
            </a:outerShdw>
          </a:effectLst>
        </p:spPr>
      </p:pic>
      <p:pic>
        <p:nvPicPr>
          <p:cNvPr id="9" name="Picture 6"/>
          <p:cNvPicPr>
            <a:picLocks noChangeAspect="1" noChangeArrowheads="1"/>
          </p:cNvPicPr>
          <p:nvPr/>
        </p:nvPicPr>
        <p:blipFill>
          <a:blip r:embed="rId5" cstate="email">
            <a:extLst>
              <a:ext uri="{28A0092B-C50C-407E-A947-70E740481C1C}">
                <a14:useLocalDpi xmlns:a14="http://schemas.microsoft.com/office/drawing/2010/main"/>
              </a:ext>
            </a:extLst>
          </a:blip>
          <a:stretch>
            <a:fillRect/>
          </a:stretch>
        </p:blipFill>
        <p:spPr bwMode="auto">
          <a:xfrm>
            <a:off x="1146986" y="3782295"/>
            <a:ext cx="2635250" cy="2089150"/>
          </a:xfrm>
          <a:prstGeom prst="rect">
            <a:avLst/>
          </a:prstGeom>
          <a:noFill/>
          <a:ln w="3175">
            <a:noFill/>
          </a:ln>
          <a:effectLst>
            <a:outerShdw blurRad="50800" dist="38100" dir="5400000" algn="t" rotWithShape="0">
              <a:schemeClr val="accent4">
                <a:lumMod val="50000"/>
                <a:alpha val="40000"/>
              </a:schemeClr>
            </a:outerShdw>
          </a:effectLst>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67819" y="1140505"/>
            <a:ext cx="4206605" cy="4993057"/>
          </a:xfrm>
          <a:prstGeom prst="rect">
            <a:avLst/>
          </a:prstGeom>
        </p:spPr>
      </p:pic>
      <p:pic>
        <p:nvPicPr>
          <p:cNvPr id="10" name="Picture 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798208" y="5871445"/>
            <a:ext cx="3151905" cy="786452"/>
          </a:xfrm>
          <a:prstGeom prst="rect">
            <a:avLst/>
          </a:prstGeom>
        </p:spPr>
      </p:pic>
    </p:spTree>
    <p:custDataLst>
      <p:tags r:id="rId1"/>
    </p:custDataLst>
    <p:extLst>
      <p:ext uri="{BB962C8B-B14F-4D97-AF65-F5344CB8AC3E}">
        <p14:creationId xmlns:p14="http://schemas.microsoft.com/office/powerpoint/2010/main" val="3984755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txBox="1">
            <a:spLocks/>
          </p:cNvSpPr>
          <p:nvPr/>
        </p:nvSpPr>
        <p:spPr>
          <a:xfrm>
            <a:off x="366994" y="2222797"/>
            <a:ext cx="4793942" cy="241240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1200"/>
              </a:spcAft>
            </a:pPr>
            <a:r>
              <a:rPr lang="en-US" sz="3000" dirty="0">
                <a:solidFill>
                  <a:srgbClr val="585858"/>
                </a:solidFill>
                <a:latin typeface="Georgia"/>
                <a:cs typeface="Georgia"/>
              </a:rPr>
              <a:t>Contributions are professionally invested. </a:t>
            </a:r>
          </a:p>
          <a:p>
            <a:pPr>
              <a:spcAft>
                <a:spcPts val="600"/>
              </a:spcAft>
            </a:pPr>
            <a:r>
              <a:rPr lang="en-US" sz="3000" dirty="0">
                <a:solidFill>
                  <a:srgbClr val="585858"/>
                </a:solidFill>
                <a:latin typeface="Georgia"/>
                <a:cs typeface="Georgia"/>
              </a:rPr>
              <a:t>Only the earnings are spent.</a:t>
            </a:r>
          </a:p>
        </p:txBody>
      </p:sp>
      <p:sp>
        <p:nvSpPr>
          <p:cNvPr id="4" name="Title 1"/>
          <p:cNvSpPr txBox="1">
            <a:spLocks/>
          </p:cNvSpPr>
          <p:nvPr/>
        </p:nvSpPr>
        <p:spPr>
          <a:xfrm>
            <a:off x="366994" y="327546"/>
            <a:ext cx="8586031" cy="772752"/>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a:solidFill>
                  <a:schemeClr val="bg1"/>
                </a:solidFill>
              </a:rPr>
              <a:t>ROTARY’S ENDOWMENT</a:t>
            </a:r>
          </a:p>
        </p:txBody>
      </p:sp>
      <p:pic>
        <p:nvPicPr>
          <p:cNvPr id="1026" name="Picture 2" descr="R:\BM Images\___AreasOFFocus_Tanaka_Galleries\Outreach to Youth\20100203_GT_107.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96781" y="1565020"/>
            <a:ext cx="3883280" cy="3883280"/>
          </a:xfrm>
          <a:prstGeom prst="rect">
            <a:avLst/>
          </a:prstGeom>
          <a:noFill/>
          <a:ln w="6350">
            <a:noFill/>
          </a:ln>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81648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txBox="1">
            <a:spLocks/>
          </p:cNvSpPr>
          <p:nvPr/>
        </p:nvSpPr>
        <p:spPr>
          <a:xfrm>
            <a:off x="477029" y="1755648"/>
            <a:ext cx="5179854" cy="40717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1200"/>
              </a:spcAft>
            </a:pPr>
            <a:r>
              <a:rPr lang="en-US" sz="2800" dirty="0">
                <a:solidFill>
                  <a:srgbClr val="585858"/>
                </a:solidFill>
                <a:latin typeface="Georgia"/>
                <a:cs typeface="Georgia"/>
              </a:rPr>
              <a:t>Funds Rotary grants </a:t>
            </a:r>
            <a:endParaRPr lang="en-US" sz="2800" strike="sngStrike" dirty="0">
              <a:solidFill>
                <a:srgbClr val="585858"/>
              </a:solidFill>
              <a:latin typeface="Georgia"/>
              <a:cs typeface="Georgia"/>
            </a:endParaRPr>
          </a:p>
          <a:p>
            <a:pPr>
              <a:spcBef>
                <a:spcPts val="0"/>
              </a:spcBef>
              <a:spcAft>
                <a:spcPts val="1200"/>
              </a:spcAft>
            </a:pPr>
            <a:r>
              <a:rPr lang="en-US" sz="2800" dirty="0">
                <a:solidFill>
                  <a:srgbClr val="585858"/>
                </a:solidFill>
                <a:latin typeface="Georgia"/>
                <a:cs typeface="Georgia"/>
              </a:rPr>
              <a:t>Contributions are credited to the donor’s club and applied to the club’s goal</a:t>
            </a:r>
          </a:p>
          <a:p>
            <a:pPr>
              <a:spcBef>
                <a:spcPts val="0"/>
              </a:spcBef>
              <a:spcAft>
                <a:spcPts val="1200"/>
              </a:spcAft>
            </a:pPr>
            <a:r>
              <a:rPr lang="en-US" sz="2800" dirty="0">
                <a:solidFill>
                  <a:srgbClr val="585858"/>
                </a:solidFill>
                <a:latin typeface="Georgia"/>
                <a:cs typeface="Georgia"/>
              </a:rPr>
              <a:t>Contributions generate District Designated Funds (DDF)</a:t>
            </a:r>
          </a:p>
          <a:p>
            <a:pPr marL="0" indent="0">
              <a:buNone/>
            </a:pPr>
            <a:endParaRPr lang="en-US" sz="2800" dirty="0">
              <a:solidFill>
                <a:srgbClr val="585858"/>
              </a:solidFill>
              <a:latin typeface="Georgia"/>
              <a:cs typeface="Georgia"/>
            </a:endParaRPr>
          </a:p>
        </p:txBody>
      </p:sp>
      <p:sp>
        <p:nvSpPr>
          <p:cNvPr id="4" name="Title 1"/>
          <p:cNvSpPr txBox="1">
            <a:spLocks/>
          </p:cNvSpPr>
          <p:nvPr/>
        </p:nvSpPr>
        <p:spPr>
          <a:xfrm>
            <a:off x="477029" y="368490"/>
            <a:ext cx="8475996" cy="731808"/>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a:solidFill>
                  <a:schemeClr val="bg1"/>
                </a:solidFill>
              </a:rPr>
              <a:t>ANNUAL FUND</a:t>
            </a: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56883" y="2231993"/>
            <a:ext cx="3487117" cy="2324745"/>
          </a:xfrm>
          <a:prstGeom prst="rect">
            <a:avLst/>
          </a:prstGeom>
        </p:spPr>
      </p:pic>
    </p:spTree>
    <p:custDataLst>
      <p:tags r:id="rId1"/>
    </p:custDataLst>
    <p:extLst>
      <p:ext uri="{BB962C8B-B14F-4D97-AF65-F5344CB8AC3E}">
        <p14:creationId xmlns:p14="http://schemas.microsoft.com/office/powerpoint/2010/main" val="3850962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8F4A66-0D28-487C-AD70-87F2D78B1D0C}"/>
              </a:ext>
            </a:extLst>
          </p:cNvPr>
          <p:cNvPicPr>
            <a:picLocks noChangeAspect="1"/>
          </p:cNvPicPr>
          <p:nvPr/>
        </p:nvPicPr>
        <p:blipFill>
          <a:blip r:embed="rId3"/>
          <a:stretch>
            <a:fillRect/>
          </a:stretch>
        </p:blipFill>
        <p:spPr>
          <a:xfrm>
            <a:off x="1880102" y="0"/>
            <a:ext cx="5383795" cy="6858000"/>
          </a:xfrm>
          <a:prstGeom prst="rect">
            <a:avLst/>
          </a:prstGeom>
        </p:spPr>
      </p:pic>
    </p:spTree>
    <p:extLst>
      <p:ext uri="{BB962C8B-B14F-4D97-AF65-F5344CB8AC3E}">
        <p14:creationId xmlns:p14="http://schemas.microsoft.com/office/powerpoint/2010/main" val="316745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132560-0170-4D3E-8001-B2E888B88B4E}"/>
              </a:ext>
            </a:extLst>
          </p:cNvPr>
          <p:cNvPicPr>
            <a:picLocks noChangeAspect="1"/>
          </p:cNvPicPr>
          <p:nvPr/>
        </p:nvPicPr>
        <p:blipFill>
          <a:blip r:embed="rId3"/>
          <a:stretch>
            <a:fillRect/>
          </a:stretch>
        </p:blipFill>
        <p:spPr>
          <a:xfrm>
            <a:off x="1303020" y="0"/>
            <a:ext cx="7475220" cy="5814060"/>
          </a:xfrm>
          <a:prstGeom prst="rect">
            <a:avLst/>
          </a:prstGeom>
        </p:spPr>
      </p:pic>
    </p:spTree>
    <p:extLst>
      <p:ext uri="{BB962C8B-B14F-4D97-AF65-F5344CB8AC3E}">
        <p14:creationId xmlns:p14="http://schemas.microsoft.com/office/powerpoint/2010/main" val="3422497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FAAEC1-BB41-4908-B98A-355AE15C76A7}"/>
              </a:ext>
            </a:extLst>
          </p:cNvPr>
          <p:cNvPicPr>
            <a:picLocks noChangeAspect="1"/>
          </p:cNvPicPr>
          <p:nvPr/>
        </p:nvPicPr>
        <p:blipFill>
          <a:blip r:embed="rId3"/>
          <a:stretch>
            <a:fillRect/>
          </a:stretch>
        </p:blipFill>
        <p:spPr>
          <a:xfrm>
            <a:off x="1901952" y="91440"/>
            <a:ext cx="5340096" cy="6675120"/>
          </a:xfrm>
          <a:prstGeom prst="rect">
            <a:avLst/>
          </a:prstGeom>
        </p:spPr>
      </p:pic>
    </p:spTree>
    <p:extLst>
      <p:ext uri="{BB962C8B-B14F-4D97-AF65-F5344CB8AC3E}">
        <p14:creationId xmlns:p14="http://schemas.microsoft.com/office/powerpoint/2010/main" val="1214206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73A2E4-764E-4386-9A7E-2CE31705EC88}"/>
              </a:ext>
            </a:extLst>
          </p:cNvPr>
          <p:cNvPicPr>
            <a:picLocks noChangeAspect="1"/>
          </p:cNvPicPr>
          <p:nvPr/>
        </p:nvPicPr>
        <p:blipFill>
          <a:blip r:embed="rId3"/>
          <a:stretch>
            <a:fillRect/>
          </a:stretch>
        </p:blipFill>
        <p:spPr>
          <a:xfrm>
            <a:off x="680736" y="823897"/>
            <a:ext cx="3891264" cy="1778625"/>
          </a:xfrm>
          <a:prstGeom prst="rect">
            <a:avLst/>
          </a:prstGeom>
        </p:spPr>
      </p:pic>
      <p:pic>
        <p:nvPicPr>
          <p:cNvPr id="5" name="Picture 4">
            <a:extLst>
              <a:ext uri="{FF2B5EF4-FFF2-40B4-BE49-F238E27FC236}">
                <a16:creationId xmlns:a16="http://schemas.microsoft.com/office/drawing/2014/main" id="{847A0F05-00EF-4B08-BA28-40A5CA6E56B8}"/>
              </a:ext>
            </a:extLst>
          </p:cNvPr>
          <p:cNvPicPr>
            <a:picLocks noChangeAspect="1"/>
          </p:cNvPicPr>
          <p:nvPr/>
        </p:nvPicPr>
        <p:blipFill>
          <a:blip r:embed="rId4"/>
          <a:stretch>
            <a:fillRect/>
          </a:stretch>
        </p:blipFill>
        <p:spPr>
          <a:xfrm>
            <a:off x="676445" y="2950934"/>
            <a:ext cx="3848147" cy="1778625"/>
          </a:xfrm>
          <a:prstGeom prst="rect">
            <a:avLst/>
          </a:prstGeom>
        </p:spPr>
      </p:pic>
      <p:pic>
        <p:nvPicPr>
          <p:cNvPr id="7" name="Picture 6">
            <a:extLst>
              <a:ext uri="{FF2B5EF4-FFF2-40B4-BE49-F238E27FC236}">
                <a16:creationId xmlns:a16="http://schemas.microsoft.com/office/drawing/2014/main" id="{8AF2D3E1-18B9-4C0F-8671-D39EA82148A1}"/>
              </a:ext>
            </a:extLst>
          </p:cNvPr>
          <p:cNvPicPr>
            <a:picLocks noChangeAspect="1"/>
          </p:cNvPicPr>
          <p:nvPr/>
        </p:nvPicPr>
        <p:blipFill>
          <a:blip r:embed="rId5"/>
          <a:stretch>
            <a:fillRect/>
          </a:stretch>
        </p:blipFill>
        <p:spPr>
          <a:xfrm>
            <a:off x="4304245" y="771144"/>
            <a:ext cx="3932444" cy="5277964"/>
          </a:xfrm>
          <a:prstGeom prst="rect">
            <a:avLst/>
          </a:prstGeom>
        </p:spPr>
      </p:pic>
    </p:spTree>
    <p:extLst>
      <p:ext uri="{BB962C8B-B14F-4D97-AF65-F5344CB8AC3E}">
        <p14:creationId xmlns:p14="http://schemas.microsoft.com/office/powerpoint/2010/main" val="2676483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4"/>
          <p:cNvSpPr txBox="1">
            <a:spLocks noChangeArrowheads="1"/>
          </p:cNvSpPr>
          <p:nvPr/>
        </p:nvSpPr>
        <p:spPr>
          <a:xfrm>
            <a:off x="606371" y="857174"/>
            <a:ext cx="7931258" cy="514365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Aft>
                <a:spcPts val="1800"/>
              </a:spcAft>
            </a:pPr>
            <a:endParaRPr lang="en-US" dirty="0">
              <a:solidFill>
                <a:srgbClr val="585858"/>
              </a:solidFill>
            </a:endParaRPr>
          </a:p>
          <a:p>
            <a:r>
              <a:rPr lang="en-US" dirty="0">
                <a:solidFill>
                  <a:srgbClr val="585858"/>
                </a:solidFill>
              </a:rPr>
              <a:t>Can I Count On Your Support?</a:t>
            </a:r>
          </a:p>
          <a:p>
            <a:endParaRPr lang="en-US" dirty="0">
              <a:solidFill>
                <a:srgbClr val="585858"/>
              </a:solidFill>
            </a:endParaRPr>
          </a:p>
          <a:p>
            <a:endParaRPr lang="en-US" dirty="0">
              <a:solidFill>
                <a:srgbClr val="585858"/>
              </a:solidFill>
            </a:endParaRPr>
          </a:p>
          <a:p>
            <a:r>
              <a:rPr lang="en-US" sz="3600" dirty="0">
                <a:solidFill>
                  <a:srgbClr val="585858"/>
                </a:solidFill>
              </a:rPr>
              <a:t>Watch For My Email</a:t>
            </a:r>
          </a:p>
          <a:p>
            <a:pPr>
              <a:spcAft>
                <a:spcPts val="1800"/>
              </a:spcAft>
            </a:pPr>
            <a:endParaRPr lang="en-US" sz="3600" dirty="0">
              <a:solidFill>
                <a:srgbClr val="585858"/>
              </a:solidFill>
            </a:endParaRPr>
          </a:p>
          <a:p>
            <a:endParaRPr lang="en-US" dirty="0"/>
          </a:p>
        </p:txBody>
      </p:sp>
    </p:spTree>
    <p:custDataLst>
      <p:tags r:id="rId1"/>
    </p:custDataLst>
    <p:extLst>
      <p:ext uri="{BB962C8B-B14F-4D97-AF65-F5344CB8AC3E}">
        <p14:creationId xmlns:p14="http://schemas.microsoft.com/office/powerpoint/2010/main" val="35300941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LEADERS_GUIDE_SLIDE_TEMPLATE" val="eZTDFHzw"/>
  <p:tag name="ARTICULATE_DESIGN_ID_1_CUSTOM DESIGN" val="2c9AuEtU"/>
  <p:tag name="ARTICULATE_DESIGN_ID_2_CUSTOM DESIGN" val="m0cGcdVe"/>
  <p:tag name="ARTICULATE_DESIGN_ID_3_CUSTOM DESIGN" val="qNFlVJ6T"/>
  <p:tag name="ARTICULATE_DESIGN_ID_4_CUSTOM DESIGN" val="XYV5e1uj"/>
  <p:tag name="ARTICULATE_DESIGN_ID_5_CUSTOM DESIGN" val="ZlSyQwwo"/>
  <p:tag name="ARTICULATE_DESIGN_ID_6_CUSTOM DESIGN" val="J4Sl9zZz"/>
  <p:tag name="ARTICULATE_DESIGN_ID_7_CUSTOM DESIGN" val="jl4NPLc3"/>
  <p:tag name="ARTICULATE_DESIGN_ID_8_CUSTOM DESIGN" val="p15QWnUH"/>
  <p:tag name="ARTICULATE_SLIDE_COUNT" val="2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Leaders_Guide_Slide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chor="t"/>
      <a:lstStyle>
        <a:defPPr algn="r">
          <a:defRPr sz="1600" b="1" i="0" dirty="0" smtClean="0">
            <a:solidFill>
              <a:srgbClr val="01B4E7"/>
            </a:solidFill>
            <a:latin typeface="Arial Narrow Bold"/>
            <a:cs typeface="Arial Narrow Bold"/>
          </a:defRPr>
        </a:defPPr>
      </a:lstStyle>
    </a:tx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4">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D685D42-29AC-40AD-8C8A-D2CD913ABD2E}">
  <we:reference id="wa104178141" version="3.0.6.9" store="en-US" storeType="OMEX"/>
  <we:alternateReferences>
    <we:reference id="wa104178141" version="3.0.6.9" store="wa104178141"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CF4014D386C9A4CADAB1F7E3A3F77A9" ma:contentTypeVersion="10" ma:contentTypeDescription="Create a new document." ma:contentTypeScope="" ma:versionID="448ed2282cfd8f57e6082a2c5991d943">
  <xsd:schema xmlns:xsd="http://www.w3.org/2001/XMLSchema" xmlns:xs="http://www.w3.org/2001/XMLSchema" xmlns:p="http://schemas.microsoft.com/office/2006/metadata/properties" xmlns:ns3="705609df-6bce-4d83-84e7-dd7d180a8ecd" targetNamespace="http://schemas.microsoft.com/office/2006/metadata/properties" ma:root="true" ma:fieldsID="c1829ae5148e8bc872c279ad71671dd7" ns3:_="">
    <xsd:import namespace="705609df-6bce-4d83-84e7-dd7d180a8ec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5609df-6bce-4d83-84e7-dd7d180a8e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2B2CE18-882B-4A34-AB72-D00BD0B7215B}">
  <ds:schemaRefs>
    <ds:schemaRef ds:uri="http://schemas.microsoft.com/sharepoint/v3/contenttype/forms"/>
  </ds:schemaRefs>
</ds:datastoreItem>
</file>

<file path=customXml/itemProps2.xml><?xml version="1.0" encoding="utf-8"?>
<ds:datastoreItem xmlns:ds="http://schemas.openxmlformats.org/officeDocument/2006/customXml" ds:itemID="{1CFBFC23-1F6F-448D-9254-B2F4D18DD4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5609df-6bce-4d83-84e7-dd7d180a8e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B471C0E-C487-4C30-AE34-1C4E45C7A0AC}">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705609df-6bce-4d83-84e7-dd7d180a8ecd"/>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Leaders_Guide_Slide_Template</Template>
  <TotalTime>6495</TotalTime>
  <Words>765</Words>
  <Application>Microsoft Office PowerPoint</Application>
  <PresentationFormat>On-screen Show (4:3)</PresentationFormat>
  <Paragraphs>86</Paragraphs>
  <Slides>13</Slides>
  <Notes>13</Notes>
  <HiddenSlides>0</HiddenSlides>
  <MMClips>0</MMClips>
  <ScaleCrop>false</ScaleCrop>
  <HeadingPairs>
    <vt:vector size="6" baseType="variant">
      <vt:variant>
        <vt:lpstr>Fonts Used</vt:lpstr>
      </vt:variant>
      <vt:variant>
        <vt:i4>8</vt:i4>
      </vt:variant>
      <vt:variant>
        <vt:lpstr>Theme</vt:lpstr>
      </vt:variant>
      <vt:variant>
        <vt:i4>9</vt:i4>
      </vt:variant>
      <vt:variant>
        <vt:lpstr>Slide Titles</vt:lpstr>
      </vt:variant>
      <vt:variant>
        <vt:i4>13</vt:i4>
      </vt:variant>
    </vt:vector>
  </HeadingPairs>
  <TitlesOfParts>
    <vt:vector size="30" baseType="lpstr">
      <vt:lpstr>ＭＳ Ｐゴシック</vt:lpstr>
      <vt:lpstr>Arial</vt:lpstr>
      <vt:lpstr>Arial Narrow Bold</vt:lpstr>
      <vt:lpstr>BerkeleyStd-Book</vt:lpstr>
      <vt:lpstr>Calibri</vt:lpstr>
      <vt:lpstr>Georgia</vt:lpstr>
      <vt:lpstr>Times New Roman</vt:lpstr>
      <vt:lpstr>ヒラギノ角ゴ Pro W3</vt:lpstr>
      <vt:lpstr>Leaders_Guide_Slide_Template</vt:lpstr>
      <vt:lpstr>1_Custom Design</vt:lpstr>
      <vt:lpstr>2_Custom Design</vt:lpstr>
      <vt:lpstr>3_Custom Design</vt:lpstr>
      <vt:lpstr>4_Custom Design</vt:lpstr>
      <vt:lpstr>5_Custom Design</vt:lpstr>
      <vt:lpstr>6_Custom Design</vt:lpstr>
      <vt:lpstr>7_Custom Design</vt:lpstr>
      <vt:lpstr>8_Custom Design</vt:lpstr>
      <vt:lpstr>PowerPoint Presentation</vt:lpstr>
      <vt:lpstr>PowerPoint Presentation</vt:lpstr>
      <vt:lpstr>PowerPoint Presentation</vt:lpstr>
      <vt:lpstr>PowerPoint Presentation</vt:lpstr>
      <vt:lpstr>PowerPoint Presentation</vt:lpstr>
      <vt:lpstr>POLIOPLUS FUND</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Rotary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Carrie Nunes</dc:creator>
  <cp:lastModifiedBy>Rod Karius</cp:lastModifiedBy>
  <cp:revision>582</cp:revision>
  <cp:lastPrinted>2018-02-22T21:11:45Z</cp:lastPrinted>
  <dcterms:created xsi:type="dcterms:W3CDTF">2013-08-01T16:40:07Z</dcterms:created>
  <dcterms:modified xsi:type="dcterms:W3CDTF">2021-11-01T15:19:25Z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3D0527F4-2B74-47B5-BB8D-7990F13D3CCE</vt:lpwstr>
  </property>
  <property fmtid="{D5CDD505-2E9C-101B-9397-08002B2CF9AE}" pid="3" name="ArticulatePath">
    <vt:lpwstr>Foundation_Funding_and_Fundraising_2018</vt:lpwstr>
  </property>
  <property fmtid="{D5CDD505-2E9C-101B-9397-08002B2CF9AE}" pid="4" name="ContentTypeId">
    <vt:lpwstr>0x0101003CF4014D386C9A4CADAB1F7E3A3F77A9</vt:lpwstr>
  </property>
</Properties>
</file>